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63"/>
  </p:normalViewPr>
  <p:slideViewPr>
    <p:cSldViewPr snapToGrid="0" snapToObjects="1" showGuides="1">
      <p:cViewPr>
        <p:scale>
          <a:sx n="74" d="100"/>
          <a:sy n="74" d="100"/>
        </p:scale>
        <p:origin x="1952" y="30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9213C7-9423-4348-A8CF-9C73DC934B71}" type="datetimeFigureOut">
              <a:rPr lang="en-US" smtClean="0"/>
              <a:t>7/1/20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360613" y="1143000"/>
            <a:ext cx="21367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11A2E18-943D-1A4D-8C6C-5564298EE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95877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11A2E18-943D-1A4D-8C6C-5564298EE2B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18314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89643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5538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9904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8210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24373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84671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62237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28890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03948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64807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2B804-1F8A-1E48-AE07-E2857A42C477}" type="datetimeFigureOut">
              <a:rPr lang="en-US" smtClean="0"/>
              <a:t>6/29/20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24F7E3-A644-6F45-9D5C-98E5F4B620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95779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66F21B2-3934-D84B-B972-534757C2103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2693660"/>
            <a:ext cx="5143500" cy="4961782"/>
          </a:xfrm>
        </p:spPr>
        <p:txBody>
          <a:bodyPr/>
          <a:lstStyle/>
          <a:p>
            <a:endParaRPr lang="en-US" dirty="0"/>
          </a:p>
        </p:txBody>
      </p:sp>
      <p:pic>
        <p:nvPicPr>
          <p:cNvPr id="5" name="Picture 4" descr="A close up of a logo&#10;&#10;Description automatically generated">
            <a:extLst>
              <a:ext uri="{FF2B5EF4-FFF2-40B4-BE49-F238E27FC236}">
                <a16:creationId xmlns:a16="http://schemas.microsoft.com/office/drawing/2014/main" id="{60B35654-A9B6-B84E-9066-451D14FC06BD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l="-1860" r="-1240" b="75210"/>
          <a:stretch/>
        </p:blipFill>
        <p:spPr>
          <a:xfrm>
            <a:off x="-127591" y="1"/>
            <a:ext cx="7070651" cy="2402958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6FEEEDA7-EAAE-5F4C-B6D4-E0F274ABC56C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61097" y="8957489"/>
            <a:ext cx="1379131" cy="52445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80711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3013</TotalTime>
  <Words>1</Words>
  <Application>Microsoft Macintosh PowerPoint</Application>
  <PresentationFormat>A4 Paper (210x297 mm)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Daniel Brown</dc:creator>
  <cp:lastModifiedBy>Daniel Brown</cp:lastModifiedBy>
  <cp:revision>2</cp:revision>
  <dcterms:created xsi:type="dcterms:W3CDTF">2020-06-29T14:27:52Z</dcterms:created>
  <dcterms:modified xsi:type="dcterms:W3CDTF">2020-07-01T16:41:16Z</dcterms:modified>
</cp:coreProperties>
</file>

<file path=docProps/thumbnail.jpeg>
</file>