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3"/>
  </p:normalViewPr>
  <p:slideViewPr>
    <p:cSldViewPr snapToGrid="0" snapToObjects="1" showGuides="1">
      <p:cViewPr varScale="1">
        <p:scale>
          <a:sx n="81" d="100"/>
          <a:sy n="81" d="100"/>
        </p:scale>
        <p:origin x="1576" y="200"/>
      </p:cViewPr>
      <p:guideLst>
        <p:guide orient="horz" pos="148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49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7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8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3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7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09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21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8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1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711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6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6339D-D278-B04F-9473-EF1CCA682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930" y="2758965"/>
            <a:ext cx="6606540" cy="5833241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B4B722-8DE4-9640-944F-BF1519F50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608" y="9052085"/>
            <a:ext cx="1379131" cy="524458"/>
          </a:xfrm>
          <a:prstGeom prst="rect">
            <a:avLst/>
          </a:prstGeom>
        </p:spPr>
      </p:pic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AEE8F91F-8079-154E-B3D7-C9C9421795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623" t="-1254" r="-1826" b="74922"/>
          <a:stretch/>
        </p:blipFill>
        <p:spPr>
          <a:xfrm>
            <a:off x="-126124" y="-141890"/>
            <a:ext cx="8040414" cy="264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6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5</cp:revision>
  <dcterms:created xsi:type="dcterms:W3CDTF">2020-07-15T17:17:15Z</dcterms:created>
  <dcterms:modified xsi:type="dcterms:W3CDTF">2020-07-15T17:52:42Z</dcterms:modified>
</cp:coreProperties>
</file>