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488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4663"/>
  </p:normalViewPr>
  <p:slideViewPr>
    <p:cSldViewPr snapToGrid="0" snapToObjects="1" showGuides="1">
      <p:cViewPr varScale="1">
        <p:scale>
          <a:sx n="81" d="100"/>
          <a:sy n="81" d="100"/>
        </p:scale>
        <p:origin x="1576" y="200"/>
      </p:cViewPr>
      <p:guideLst>
        <p:guide orient="horz" pos="148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20493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83744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83870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63333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/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75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15754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0963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93212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45888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7170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1480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27115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F7C1D9-1EE9-8546-A90C-8D2824AAF135}" type="datetimeFigureOut">
              <a:rPr lang="en-US" smtClean="0"/>
              <a:t>7/15/20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C9ED60-6E7D-8E47-8C7D-A8AC0333A3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78680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E6339D-D278-B04F-9473-EF1CCA6829E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82930" y="2758965"/>
            <a:ext cx="6606540" cy="5833241"/>
          </a:xfrm>
        </p:spPr>
        <p:txBody>
          <a:bodyPr/>
          <a:lstStyle/>
          <a:p>
            <a:endParaRPr lang="en-US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ABB4B722-8DE4-9640-944F-BF1519F502A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833608" y="9052085"/>
            <a:ext cx="1379131" cy="524458"/>
          </a:xfrm>
          <a:prstGeom prst="rect">
            <a:avLst/>
          </a:prstGeom>
        </p:spPr>
      </p:pic>
      <p:pic>
        <p:nvPicPr>
          <p:cNvPr id="12" name="Picture 11" descr="A screenshot of a cell phone&#10;&#10;Description automatically generated">
            <a:extLst>
              <a:ext uri="{FF2B5EF4-FFF2-40B4-BE49-F238E27FC236}">
                <a16:creationId xmlns:a16="http://schemas.microsoft.com/office/drawing/2014/main" id="{AEE8F91F-8079-154E-B3D7-C9C9421795A4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l="-1623" t="-1254" r="-1826" b="74922"/>
          <a:stretch/>
        </p:blipFill>
        <p:spPr>
          <a:xfrm>
            <a:off x="-126124" y="-141890"/>
            <a:ext cx="8040414" cy="264860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129676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Daniel Brown</dc:creator>
  <cp:lastModifiedBy>Daniel Brown</cp:lastModifiedBy>
  <cp:revision>5</cp:revision>
  <dcterms:created xsi:type="dcterms:W3CDTF">2020-07-15T17:17:15Z</dcterms:created>
  <dcterms:modified xsi:type="dcterms:W3CDTF">2020-07-15T17:52:42Z</dcterms:modified>
</cp:coreProperties>
</file>

<file path=docProps/thumbnail.jpeg>
</file>