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3"/>
  </p:normalViewPr>
  <p:slideViewPr>
    <p:cSldViewPr snapToGrid="0" snapToObjects="1" showGuides="1">
      <p:cViewPr varScale="1">
        <p:scale>
          <a:sx n="45" d="100"/>
          <a:sy n="45" d="100"/>
        </p:scale>
        <p:origin x="2220" y="5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213C7-9423-4348-A8CF-9C73DC934B71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A2E18-943D-1A4D-8C6C-5564298E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8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A2E18-943D-1A4D-8C6C-5564298EE2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3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6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5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2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6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2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8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8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B804-1F8A-1E48-AE07-E2857A42C477}" type="datetimeFigureOut">
              <a:rPr lang="en-US" smtClean="0"/>
              <a:t>09-Oct-2020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7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6F21B2-3934-D84B-B972-534757C21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2693660"/>
            <a:ext cx="5143500" cy="496178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EEDA7-EAAE-5F4C-B6D4-E0F274ABC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097" y="8957489"/>
            <a:ext cx="1379131" cy="524458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AEE8F91F-8079-154E-B3D7-C9C9421795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623" t="-1254" r="1855" b="74922"/>
          <a:stretch/>
        </p:blipFill>
        <p:spPr>
          <a:xfrm>
            <a:off x="-111837" y="-114305"/>
            <a:ext cx="6969837" cy="238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7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14808</TotalTime>
  <Words>1</Words>
  <Application>Microsoft Office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Katie Fusco</cp:lastModifiedBy>
  <cp:revision>4</cp:revision>
  <dcterms:created xsi:type="dcterms:W3CDTF">2020-06-29T14:27:52Z</dcterms:created>
  <dcterms:modified xsi:type="dcterms:W3CDTF">2020-10-09T17:51:50Z</dcterms:modified>
</cp:coreProperties>
</file>