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08"/>
  </p:normalViewPr>
  <p:slideViewPr>
    <p:cSldViewPr snapToGrid="0" snapToObjects="1" showGuides="1">
      <p:cViewPr>
        <p:scale>
          <a:sx n="89" d="100"/>
          <a:sy n="89" d="100"/>
        </p:scale>
        <p:origin x="1624" y="-8"/>
      </p:cViewPr>
      <p:guideLst>
        <p:guide orient="horz" pos="148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213C7-9423-4348-A8CF-9C73DC934B71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2E18-943D-1A4D-8C6C-5564298E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A2E18-943D-1A4D-8C6C-5564298EE2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7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6F21B2-3934-D84B-B972-534757C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693660"/>
            <a:ext cx="5143500" cy="49617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EEDA7-EAAE-5F4C-B6D4-E0F274ABC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97" y="8957489"/>
            <a:ext cx="1379131" cy="524458"/>
          </a:xfrm>
          <a:prstGeom prst="rect">
            <a:avLst/>
          </a:prstGeom>
        </p:spPr>
      </p:pic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CDC25A22-67AA-1345-B073-5A528B01B2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874" r="-1667" b="74566"/>
          <a:stretch/>
        </p:blipFill>
        <p:spPr>
          <a:xfrm>
            <a:off x="-128588" y="-8008"/>
            <a:ext cx="7100888" cy="246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7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14825</TotalTime>
  <Words>1</Words>
  <Application>Microsoft Macintosh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8</cp:revision>
  <dcterms:created xsi:type="dcterms:W3CDTF">2020-06-29T14:27:52Z</dcterms:created>
  <dcterms:modified xsi:type="dcterms:W3CDTF">2020-07-09T21:33:22Z</dcterms:modified>
</cp:coreProperties>
</file>