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77" r:id="rId3"/>
    <p:sldMasterId id="2147483648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85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11"/>
    <p:restoredTop sz="94613"/>
  </p:normalViewPr>
  <p:slideViewPr>
    <p:cSldViewPr snapToGrid="0" snapToObjects="1" showGuides="1">
      <p:cViewPr>
        <p:scale>
          <a:sx n="105" d="100"/>
          <a:sy n="105" d="100"/>
        </p:scale>
        <p:origin x="1080" y="400"/>
      </p:cViewPr>
      <p:guideLst>
        <p:guide orient="horz" pos="3120"/>
        <p:guide pos="21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11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5"/>
            <a:ext cx="4114800" cy="11625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78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61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9731" y="369187"/>
            <a:ext cx="1696641" cy="78904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431" y="369187"/>
            <a:ext cx="4978003" cy="789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50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447" y="286634"/>
            <a:ext cx="5844778" cy="13345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2260" y="1949097"/>
            <a:ext cx="2819400" cy="6826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65960" y="1949097"/>
            <a:ext cx="2819400" cy="330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65960" y="5471230"/>
            <a:ext cx="2819400" cy="33042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7690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447" y="286635"/>
            <a:ext cx="5844778" cy="13345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32260" y="1949097"/>
            <a:ext cx="5753100" cy="6826427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51428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447" y="286635"/>
            <a:ext cx="5844778" cy="13345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32260" y="1949097"/>
            <a:ext cx="5753100" cy="6826427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860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3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396701"/>
            <a:ext cx="6240780" cy="48383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>
                <a:solidFill>
                  <a:srgbClr val="919295"/>
                </a:solidFill>
              </a:defRPr>
            </a:lvl1pPr>
            <a:lvl2pPr>
              <a:defRPr sz="2600">
                <a:solidFill>
                  <a:srgbClr val="919295"/>
                </a:solidFill>
              </a:defRPr>
            </a:lvl2pPr>
            <a:lvl3pPr>
              <a:defRPr sz="2200">
                <a:solidFill>
                  <a:srgbClr val="919295"/>
                </a:solidFill>
              </a:defRPr>
            </a:lvl3pPr>
            <a:lvl4pPr>
              <a:defRPr>
                <a:solidFill>
                  <a:srgbClr val="919295"/>
                </a:solidFill>
              </a:defRPr>
            </a:lvl4pPr>
            <a:lvl5pPr>
              <a:defRPr>
                <a:solidFill>
                  <a:srgbClr val="91929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0005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98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167" y="2157767"/>
            <a:ext cx="3018325" cy="6101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2758" y="2157767"/>
            <a:ext cx="2983516" cy="6101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1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679468"/>
            <a:ext cx="3429000" cy="2254732"/>
          </a:xfrm>
        </p:spPr>
        <p:txBody>
          <a:bodyPr lIns="0" tIns="0" rIns="0" bIns="0" anchor="b" anchorCtr="0">
            <a:noAutofit/>
          </a:bodyPr>
          <a:lstStyle>
            <a:lvl1pPr>
              <a:defRPr sz="4000" b="0">
                <a:solidFill>
                  <a:srgbClr val="FEBD1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7374467"/>
            <a:ext cx="48006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rgbClr val="E7E7E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977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14850" y="7442300"/>
            <a:ext cx="1600200" cy="527403"/>
          </a:xfrm>
          <a:prstGeom prst="rect">
            <a:avLst/>
          </a:prstGeom>
        </p:spPr>
        <p:txBody>
          <a:bodyPr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69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8469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820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14850" y="7442300"/>
            <a:ext cx="1600200" cy="527403"/>
          </a:xfrm>
          <a:prstGeom prst="rect">
            <a:avLst/>
          </a:prstGeom>
        </p:spPr>
        <p:txBody>
          <a:bodyPr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89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14850" y="7442300"/>
            <a:ext cx="1600200" cy="527403"/>
          </a:xfrm>
          <a:prstGeom prst="rect">
            <a:avLst/>
          </a:prstGeom>
        </p:spPr>
        <p:txBody>
          <a:bodyPr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33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14850" y="7442300"/>
            <a:ext cx="1600200" cy="527403"/>
          </a:xfrm>
          <a:prstGeom prst="rect">
            <a:avLst/>
          </a:prstGeom>
        </p:spPr>
        <p:txBody>
          <a:bodyPr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140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9731" y="369184"/>
            <a:ext cx="1696641" cy="789040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430" y="369184"/>
            <a:ext cx="4978003" cy="789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14850" y="7442300"/>
            <a:ext cx="1600200" cy="527403"/>
          </a:xfrm>
          <a:prstGeom prst="rect">
            <a:avLst/>
          </a:prstGeom>
        </p:spPr>
        <p:txBody>
          <a:bodyPr/>
          <a:lstStyle/>
          <a:p>
            <a:fld id="{8556B0CF-31CA-1E4F-A12F-ECBB74ABA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19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7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7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1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9469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4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29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36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25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102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060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575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4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01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429" y="2157770"/>
            <a:ext cx="2906989" cy="6101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5130" y="2157770"/>
            <a:ext cx="2907112" cy="61018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480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2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1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3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10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511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616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"/>
            <a:ext cx="6858000" cy="8695264"/>
          </a:xfrm>
          <a:prstGeom prst="rect">
            <a:avLst/>
          </a:prstGeom>
          <a:gradFill flip="none" rotWithShape="1">
            <a:gsLst>
              <a:gs pos="0">
                <a:srgbClr val="00447F"/>
              </a:gs>
              <a:gs pos="100000">
                <a:srgbClr val="005DAA"/>
              </a:gs>
              <a:gs pos="47000">
                <a:srgbClr val="004C8D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496" y="396702"/>
            <a:ext cx="6281777" cy="734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432" y="2311402"/>
            <a:ext cx="6237669" cy="594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57650" y="9355667"/>
            <a:ext cx="245745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9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9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9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/>
              <a:t>‹#›</a:t>
            </a:fld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9048881"/>
            <a:ext cx="814248" cy="58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0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1400" b="0" i="0" kern="0" cap="all" spc="0">
          <a:solidFill>
            <a:schemeClr val="bg1"/>
          </a:solidFill>
          <a:latin typeface="Arial Narrow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FFFFFF"/>
          </a:solidFill>
          <a:latin typeface="Georgia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FFFFFF"/>
          </a:solidFill>
          <a:latin typeface="Georgia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FFFFFF"/>
          </a:solidFill>
          <a:latin typeface="Georgia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FFFFFF"/>
          </a:solidFill>
          <a:latin typeface="Georgia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FFFFFF"/>
          </a:solidFill>
          <a:latin typeface="Georgia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396701"/>
            <a:ext cx="6240780" cy="488696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432" y="2311402"/>
            <a:ext cx="6237669" cy="65375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71950" y="9355667"/>
            <a:ext cx="234315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ALIGNMENT</a:t>
            </a:r>
            <a:r>
              <a:rPr lang="en-US" sz="900" baseline="0" dirty="0">
                <a:solidFill>
                  <a:srgbClr val="BCBDC0"/>
                </a:solidFill>
                <a:latin typeface="Arial Narrow"/>
                <a:cs typeface="Arial Narrow"/>
              </a:rPr>
              <a:t> OF STRATEGY AND </a:t>
            </a:r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FINANCE</a:t>
            </a:r>
            <a:r>
              <a:rPr lang="en-US" sz="900" baseline="0" dirty="0">
                <a:solidFill>
                  <a:srgbClr val="BCBDC0"/>
                </a:solidFill>
                <a:latin typeface="Arial Narrow"/>
                <a:cs typeface="Arial Narrow"/>
              </a:rPr>
              <a:t> | </a:t>
            </a:r>
            <a:fld id="{CF1A8821-C998-834A-B51E-54D54792926D}" type="slidenum">
              <a:rPr kumimoji="1" lang="en-US" sz="900" kern="1200" noProof="0" smtClean="0">
                <a:solidFill>
                  <a:srgbClr val="BCBDC0"/>
                </a:solidFill>
                <a:latin typeface="Arial Narrow"/>
                <a:ea typeface="+mn-ea"/>
                <a:cs typeface="Arial Narrow"/>
              </a:rPr>
              <a:pPr algn="r"/>
              <a:t>‹#›</a:t>
            </a:fld>
            <a:r>
              <a:rPr lang="en-US" sz="900" dirty="0">
                <a:solidFill>
                  <a:srgbClr val="BCBDC0"/>
                </a:solidFill>
                <a:latin typeface="Arial Narrow"/>
                <a:cs typeface="Arial Narrow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9048881"/>
            <a:ext cx="814248" cy="588068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274320" y="1100667"/>
            <a:ext cx="6240780" cy="0"/>
          </a:xfrm>
          <a:prstGeom prst="line">
            <a:avLst/>
          </a:prstGeom>
          <a:ln w="6350">
            <a:solidFill>
              <a:srgbClr val="958D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77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1400" b="0" i="0" kern="0" cap="all" spc="0">
          <a:solidFill>
            <a:srgbClr val="005DAA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000" kern="1200">
          <a:solidFill>
            <a:srgbClr val="919295"/>
          </a:solidFill>
          <a:latin typeface="Georgia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600" kern="1200">
          <a:solidFill>
            <a:srgbClr val="919295"/>
          </a:solidFill>
          <a:latin typeface="Georgia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rgbClr val="919295"/>
          </a:solidFill>
          <a:latin typeface="Georgia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919295"/>
          </a:solidFill>
          <a:latin typeface="Georgia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919295"/>
          </a:solidFill>
          <a:latin typeface="Georgia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29D0C-EB5C-4620-824E-623DDF936302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FBF4-CE8E-45C7-91CD-280D81429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59184D-7E2F-2A49-82AA-C245554F9E4A}"/>
              </a:ext>
            </a:extLst>
          </p:cNvPr>
          <p:cNvSpPr/>
          <p:nvPr/>
        </p:nvSpPr>
        <p:spPr>
          <a:xfrm>
            <a:off x="0" y="0"/>
            <a:ext cx="6857999" cy="3072384"/>
          </a:xfrm>
          <a:prstGeom prst="rect">
            <a:avLst/>
          </a:prstGeom>
          <a:solidFill>
            <a:srgbClr val="48595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154" y="4593713"/>
            <a:ext cx="6848845" cy="2254732"/>
          </a:xfrm>
          <a:prstGeom prst="rect">
            <a:avLst/>
          </a:prstGeom>
        </p:spPr>
        <p:txBody>
          <a:bodyPr/>
          <a:lstStyle/>
          <a:p>
            <a: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Text Here</a:t>
            </a:r>
            <a:b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  <a:b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Time:</a:t>
            </a:r>
            <a:b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aseline="30000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Location:</a:t>
            </a:r>
            <a:endParaRPr lang="en-US" sz="4000" dirty="0">
              <a:solidFill>
                <a:srgbClr val="4859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1C33E6-C34A-444D-AFA2-B20A5B24FEC0}"/>
              </a:ext>
            </a:extLst>
          </p:cNvPr>
          <p:cNvSpPr txBox="1"/>
          <p:nvPr/>
        </p:nvSpPr>
        <p:spPr>
          <a:xfrm>
            <a:off x="5016827" y="8948752"/>
            <a:ext cx="1627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b="1" dirty="0" err="1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endpolio</a:t>
            </a:r>
            <a:endParaRPr lang="en-US" b="1" dirty="0">
              <a:solidFill>
                <a:srgbClr val="4859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err="1">
                <a:solidFill>
                  <a:srgbClr val="4859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endpolio.org</a:t>
            </a:r>
            <a:endParaRPr lang="en-US" b="1" dirty="0">
              <a:solidFill>
                <a:srgbClr val="48595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B2846B-EBCF-FB4E-AFA1-46D47362E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04" y="1122012"/>
            <a:ext cx="5776341" cy="901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30B0C2-1007-0C48-9D11-FA1647EE4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17" y="8982678"/>
            <a:ext cx="1758883" cy="6595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2D18DD-1BD9-9740-9F66-80EA98281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595" y="846972"/>
            <a:ext cx="6293759" cy="145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2775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eme 2">
  <a:themeElements>
    <a:clrScheme name="Rotary-NewBrand_Pallette">
      <a:dk1>
        <a:srgbClr val="958D85"/>
      </a:dk1>
      <a:lt1>
        <a:sysClr val="window" lastClr="FFFFFF"/>
      </a:lt1>
      <a:dk2>
        <a:srgbClr val="00246C"/>
      </a:dk2>
      <a:lt2>
        <a:srgbClr val="E6E5D8"/>
      </a:lt2>
      <a:accent1>
        <a:srgbClr val="01B4E7"/>
      </a:accent1>
      <a:accent2>
        <a:srgbClr val="FEBD11"/>
      </a:accent2>
      <a:accent3>
        <a:srgbClr val="009999"/>
      </a:accent3>
      <a:accent4>
        <a:srgbClr val="872175"/>
      </a:accent4>
      <a:accent5>
        <a:srgbClr val="D91B5C"/>
      </a:accent5>
      <a:accent6>
        <a:srgbClr val="FF76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10146</TotalTime>
  <Words>8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Century Gothic</vt:lpstr>
      <vt:lpstr>Georgia</vt:lpstr>
      <vt:lpstr>Default Theme</vt:lpstr>
      <vt:lpstr>1_Office Theme</vt:lpstr>
      <vt:lpstr>Theme 2</vt:lpstr>
      <vt:lpstr>Office Theme</vt:lpstr>
      <vt:lpstr>Insert Text Here  Date: Time: Location: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Text Here  Date: Time: Location:</dc:title>
  <dc:creator>macadmin</dc:creator>
  <cp:lastModifiedBy>Daniel Brown</cp:lastModifiedBy>
  <cp:revision>11</cp:revision>
  <cp:lastPrinted>2018-08-21T18:56:57Z</cp:lastPrinted>
  <dcterms:created xsi:type="dcterms:W3CDTF">2016-07-06T19:26:44Z</dcterms:created>
  <dcterms:modified xsi:type="dcterms:W3CDTF">2018-08-28T14:34:42Z</dcterms:modified>
</cp:coreProperties>
</file>