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77" r:id="rId3"/>
    <p:sldMasterId id="2147483648" r:id="rId4"/>
  </p:sldMasterIdLst>
  <p:sldIdLst>
    <p:sldId id="256" r:id="rId5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79"/>
    <p:restoredTop sz="94613"/>
  </p:normalViewPr>
  <p:slideViewPr>
    <p:cSldViewPr snapToGrid="0" snapToObjects="1" showGuides="1">
      <p:cViewPr varScale="1">
        <p:scale>
          <a:sx n="78" d="100"/>
          <a:sy n="78" d="100"/>
        </p:scale>
        <p:origin x="1984" y="176"/>
      </p:cViewPr>
      <p:guideLst>
        <p:guide orient="horz" pos="3168"/>
        <p:guide pos="24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9110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100"/>
            <a:ext cx="4663440" cy="118046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8789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618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99030" y="374867"/>
            <a:ext cx="1922860" cy="801179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757" y="374867"/>
            <a:ext cx="5641737" cy="80117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68503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9573" y="291044"/>
            <a:ext cx="6624082" cy="13550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6561" y="1979084"/>
            <a:ext cx="3195320" cy="69314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81421" y="1979083"/>
            <a:ext cx="3195320" cy="3352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381421" y="5555403"/>
            <a:ext cx="3195320" cy="33551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47690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9573" y="291045"/>
            <a:ext cx="6624082" cy="13550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056561" y="1979084"/>
            <a:ext cx="6520180" cy="6931449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51428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9573" y="291045"/>
            <a:ext cx="6624082" cy="13550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056561" y="1979084"/>
            <a:ext cx="6520180" cy="6931449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26860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7"/>
            <a:ext cx="6606540" cy="215603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5570" y="9322650"/>
            <a:ext cx="2461260" cy="535517"/>
          </a:xfrm>
          <a:prstGeom prst="rect">
            <a:avLst/>
          </a:prstGeom>
        </p:spPr>
        <p:txBody>
          <a:bodyPr lIns="101882" tIns="50941" rIns="101882" bIns="50941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53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896" y="402805"/>
            <a:ext cx="7072884" cy="49127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300">
                <a:solidFill>
                  <a:srgbClr val="919295"/>
                </a:solidFill>
              </a:defRPr>
            </a:lvl1pPr>
            <a:lvl2pPr>
              <a:defRPr sz="2900">
                <a:solidFill>
                  <a:srgbClr val="919295"/>
                </a:solidFill>
              </a:defRPr>
            </a:lvl2pPr>
            <a:lvl3pPr>
              <a:defRPr sz="2500">
                <a:solidFill>
                  <a:srgbClr val="919295"/>
                </a:solidFill>
              </a:defRPr>
            </a:lvl3pPr>
            <a:lvl4pPr>
              <a:defRPr>
                <a:solidFill>
                  <a:srgbClr val="919295"/>
                </a:solidFill>
              </a:defRPr>
            </a:lvl4pPr>
            <a:lvl5pPr>
              <a:defRPr>
                <a:solidFill>
                  <a:srgbClr val="91929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0005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5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5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5985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523" y="2190964"/>
            <a:ext cx="3420768" cy="61956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7792" y="2190964"/>
            <a:ext cx="3381318" cy="61956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61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620" y="4751461"/>
            <a:ext cx="3886200" cy="2289420"/>
          </a:xfrm>
        </p:spPr>
        <p:txBody>
          <a:bodyPr lIns="0" tIns="0" rIns="0" bIns="0" anchor="b" anchorCtr="0">
            <a:noAutofit/>
          </a:bodyPr>
          <a:lstStyle>
            <a:lvl1pPr>
              <a:defRPr sz="4500" b="0">
                <a:solidFill>
                  <a:srgbClr val="FEBD1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620" y="7487920"/>
            <a:ext cx="5440680" cy="100584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500">
                <a:solidFill>
                  <a:srgbClr val="E7E7E8"/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99776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3" y="2251500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3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5" y="2251500"/>
            <a:ext cx="3435508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5" y="3189817"/>
            <a:ext cx="3435508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116830" y="7556798"/>
            <a:ext cx="1813560" cy="535517"/>
          </a:xfrm>
          <a:prstGeom prst="rect">
            <a:avLst/>
          </a:prstGeom>
        </p:spPr>
        <p:txBody>
          <a:bodyPr lIns="101882" tIns="50941" rIns="101882" bIns="50941"/>
          <a:lstStyle/>
          <a:p>
            <a:fld id="{8556B0CF-31CA-1E4F-A12F-ECBB74ABA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693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84695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8820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3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4" y="400477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3" y="2104815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6830" y="7556798"/>
            <a:ext cx="1813560" cy="535517"/>
          </a:xfrm>
          <a:prstGeom prst="rect">
            <a:avLst/>
          </a:prstGeom>
        </p:spPr>
        <p:txBody>
          <a:bodyPr lIns="101882" tIns="50941" rIns="101882" bIns="50941"/>
          <a:lstStyle/>
          <a:p>
            <a:fld id="{8556B0CF-31CA-1E4F-A12F-ECBB74ABA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189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7"/>
            <a:ext cx="4663440" cy="118046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6830" y="7556798"/>
            <a:ext cx="1813560" cy="535517"/>
          </a:xfrm>
          <a:prstGeom prst="rect">
            <a:avLst/>
          </a:prstGeom>
        </p:spPr>
        <p:txBody>
          <a:bodyPr lIns="101882" tIns="50941" rIns="101882" bIns="50941"/>
          <a:lstStyle/>
          <a:p>
            <a:fld id="{8556B0CF-31CA-1E4F-A12F-ECBB74ABA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8335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6830" y="7556798"/>
            <a:ext cx="1813560" cy="535517"/>
          </a:xfrm>
          <a:prstGeom prst="rect">
            <a:avLst/>
          </a:prstGeom>
        </p:spPr>
        <p:txBody>
          <a:bodyPr lIns="101882" tIns="50941" rIns="101882" bIns="50941"/>
          <a:lstStyle/>
          <a:p>
            <a:fld id="{8556B0CF-31CA-1E4F-A12F-ECBB74ABA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1140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99030" y="374865"/>
            <a:ext cx="1922860" cy="801179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756" y="374865"/>
            <a:ext cx="5641737" cy="80117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6830" y="7556798"/>
            <a:ext cx="1813560" cy="535517"/>
          </a:xfrm>
          <a:prstGeom prst="rect">
            <a:avLst/>
          </a:prstGeom>
        </p:spPr>
        <p:txBody>
          <a:bodyPr lIns="101882" tIns="50941" rIns="101882" bIns="50941"/>
          <a:lstStyle/>
          <a:p>
            <a:fld id="{8556B0CF-31CA-1E4F-A12F-ECBB74ABA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192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6"/>
            <a:ext cx="6606540" cy="215603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676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71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5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5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615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494699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2"/>
            <a:ext cx="3432810" cy="6638079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2"/>
            <a:ext cx="3432810" cy="6638079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440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500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3" y="2251500"/>
            <a:ext cx="3435508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3" y="3189817"/>
            <a:ext cx="3435508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291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365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257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2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4" y="400475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2" y="2104814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9102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7"/>
            <a:ext cx="4663440" cy="1180464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1060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575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4"/>
            <a:ext cx="1748790" cy="85822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4"/>
            <a:ext cx="5116830" cy="85822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4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5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5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6013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754" y="2190967"/>
            <a:ext cx="3294588" cy="61956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51814" y="2190967"/>
            <a:ext cx="3294727" cy="61956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4804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3" y="2251500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3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7" y="2251500"/>
            <a:ext cx="3435508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7" y="3189817"/>
            <a:ext cx="3435508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322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1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834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5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4" y="400479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5" y="2104819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511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616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"/>
            <a:ext cx="7772400" cy="8829038"/>
          </a:xfrm>
          <a:prstGeom prst="rect">
            <a:avLst/>
          </a:prstGeom>
          <a:gradFill flip="none" rotWithShape="1">
            <a:gsLst>
              <a:gs pos="0">
                <a:srgbClr val="00447F"/>
              </a:gs>
              <a:gs pos="100000">
                <a:srgbClr val="005DAA"/>
              </a:gs>
              <a:gs pos="47000">
                <a:srgbClr val="004C8D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82" tIns="50941" rIns="101882" bIns="50941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764" y="402805"/>
            <a:ext cx="7119347" cy="74621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425" y="2346963"/>
            <a:ext cx="7069358" cy="6035039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98670" y="9499602"/>
            <a:ext cx="278511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dirty="0">
                <a:solidFill>
                  <a:srgbClr val="BCBDC0"/>
                </a:solidFill>
                <a:latin typeface="Arial Narrow"/>
                <a:cs typeface="Arial Narrow"/>
              </a:rPr>
              <a:t>ALIGNMENT</a:t>
            </a:r>
            <a:r>
              <a:rPr lang="en-US" sz="1000" baseline="0" dirty="0">
                <a:solidFill>
                  <a:srgbClr val="BCBDC0"/>
                </a:solidFill>
                <a:latin typeface="Arial Narrow"/>
                <a:cs typeface="Arial Narrow"/>
              </a:rPr>
              <a:t> OF STRATEGY AND </a:t>
            </a:r>
            <a:r>
              <a:rPr lang="en-US" sz="1000" dirty="0">
                <a:solidFill>
                  <a:srgbClr val="BCBDC0"/>
                </a:solidFill>
                <a:latin typeface="Arial Narrow"/>
                <a:cs typeface="Arial Narrow"/>
              </a:rPr>
              <a:t>FINANCE</a:t>
            </a:r>
            <a:r>
              <a:rPr lang="en-US" sz="1000" baseline="0" dirty="0">
                <a:solidFill>
                  <a:srgbClr val="BCBDC0"/>
                </a:solidFill>
                <a:latin typeface="Arial Narrow"/>
                <a:cs typeface="Arial Narrow"/>
              </a:rPr>
              <a:t> | </a:t>
            </a:r>
            <a:fld id="{CF1A8821-C998-834A-B51E-54D54792926D}" type="slidenum">
              <a:rPr kumimoji="1" lang="en-US" sz="1000" kern="1200" noProof="0" smtClean="0">
                <a:solidFill>
                  <a:srgbClr val="BCBDC0"/>
                </a:solidFill>
                <a:latin typeface="Arial Narrow"/>
                <a:ea typeface="+mn-ea"/>
                <a:cs typeface="Arial Narrow"/>
              </a:rPr>
              <a:pPr/>
              <a:t>‹#›</a:t>
            </a:fld>
            <a:r>
              <a:rPr lang="en-US" sz="1000" dirty="0">
                <a:solidFill>
                  <a:srgbClr val="BCBDC0"/>
                </a:solidFill>
                <a:latin typeface="Arial Narrow"/>
                <a:cs typeface="Arial Narrow"/>
              </a:rPr>
              <a:t>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" y="9188094"/>
            <a:ext cx="922814" cy="59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706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509412" rtl="0" eaLnBrk="1" latinLnBrk="0" hangingPunct="1">
        <a:spcBef>
          <a:spcPct val="0"/>
        </a:spcBef>
        <a:buNone/>
        <a:defRPr sz="1600" b="0" i="0" kern="0" cap="all" spc="0">
          <a:solidFill>
            <a:schemeClr val="bg1"/>
          </a:solidFill>
          <a:latin typeface="Arial Narrow"/>
          <a:ea typeface="+mj-ea"/>
          <a:cs typeface="Century Gothic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b="0" i="0" kern="1200">
          <a:solidFill>
            <a:srgbClr val="FFFFFF"/>
          </a:solidFill>
          <a:latin typeface="Georgia"/>
          <a:ea typeface="+mn-ea"/>
          <a:cs typeface="Century Gothic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b="0" i="0" kern="1200">
          <a:solidFill>
            <a:srgbClr val="FFFFFF"/>
          </a:solidFill>
          <a:latin typeface="Georgia"/>
          <a:ea typeface="+mn-ea"/>
          <a:cs typeface="Century Gothic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b="0" i="0" kern="1200">
          <a:solidFill>
            <a:srgbClr val="FFFFFF"/>
          </a:solidFill>
          <a:latin typeface="Georgia"/>
          <a:ea typeface="+mn-ea"/>
          <a:cs typeface="Century Gothic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b="0" i="0" kern="1200">
          <a:solidFill>
            <a:srgbClr val="FFFFFF"/>
          </a:solidFill>
          <a:latin typeface="Georgia"/>
          <a:ea typeface="+mn-ea"/>
          <a:cs typeface="Century Gothic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b="0" i="0" kern="1200">
          <a:solidFill>
            <a:srgbClr val="FFFFFF"/>
          </a:solidFill>
          <a:latin typeface="Georgia"/>
          <a:ea typeface="+mn-ea"/>
          <a:cs typeface="Century Gothic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0896" y="402805"/>
            <a:ext cx="7072884" cy="496214"/>
          </a:xfrm>
          <a:prstGeom prst="rect">
            <a:avLst/>
          </a:prstGeom>
        </p:spPr>
        <p:txBody>
          <a:bodyPr vert="horz" lIns="0" tIns="0" rIns="101882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425" y="2346963"/>
            <a:ext cx="7069358" cy="66380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28210" y="9499602"/>
            <a:ext cx="265557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dirty="0">
                <a:solidFill>
                  <a:srgbClr val="BCBDC0"/>
                </a:solidFill>
                <a:latin typeface="Arial Narrow"/>
                <a:cs typeface="Arial Narrow"/>
              </a:rPr>
              <a:t>ALIGNMENT</a:t>
            </a:r>
            <a:r>
              <a:rPr lang="en-US" sz="1000" baseline="0" dirty="0">
                <a:solidFill>
                  <a:srgbClr val="BCBDC0"/>
                </a:solidFill>
                <a:latin typeface="Arial Narrow"/>
                <a:cs typeface="Arial Narrow"/>
              </a:rPr>
              <a:t> OF STRATEGY AND </a:t>
            </a:r>
            <a:r>
              <a:rPr lang="en-US" sz="1000" dirty="0">
                <a:solidFill>
                  <a:srgbClr val="BCBDC0"/>
                </a:solidFill>
                <a:latin typeface="Arial Narrow"/>
                <a:cs typeface="Arial Narrow"/>
              </a:rPr>
              <a:t>FINANCE</a:t>
            </a:r>
            <a:r>
              <a:rPr lang="en-US" sz="1000" baseline="0" dirty="0">
                <a:solidFill>
                  <a:srgbClr val="BCBDC0"/>
                </a:solidFill>
                <a:latin typeface="Arial Narrow"/>
                <a:cs typeface="Arial Narrow"/>
              </a:rPr>
              <a:t> | </a:t>
            </a:r>
            <a:fld id="{CF1A8821-C998-834A-B51E-54D54792926D}" type="slidenum">
              <a:rPr kumimoji="1" lang="en-US" sz="1000" kern="1200" noProof="0" smtClean="0">
                <a:solidFill>
                  <a:srgbClr val="BCBDC0"/>
                </a:solidFill>
                <a:latin typeface="Arial Narrow"/>
                <a:ea typeface="+mn-ea"/>
                <a:cs typeface="Arial Narrow"/>
              </a:rPr>
              <a:pPr algn="r"/>
              <a:t>‹#›</a:t>
            </a:fld>
            <a:r>
              <a:rPr lang="en-US" sz="1000" dirty="0">
                <a:solidFill>
                  <a:srgbClr val="BCBDC0"/>
                </a:solidFill>
                <a:latin typeface="Arial Narrow"/>
                <a:cs typeface="Arial Narrow"/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" y="9188094"/>
            <a:ext cx="922814" cy="597115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>
            <a:off x="310896" y="1117600"/>
            <a:ext cx="7072884" cy="0"/>
          </a:xfrm>
          <a:prstGeom prst="line">
            <a:avLst/>
          </a:prstGeom>
          <a:ln w="6350">
            <a:solidFill>
              <a:srgbClr val="958D8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779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 ftr="0" dt="0"/>
  <p:txStyles>
    <p:titleStyle>
      <a:lvl1pPr algn="l" defTabSz="509412" rtl="0" eaLnBrk="1" latinLnBrk="0" hangingPunct="1">
        <a:spcBef>
          <a:spcPct val="0"/>
        </a:spcBef>
        <a:buNone/>
        <a:defRPr sz="1600" b="0" i="0" kern="0" cap="all" spc="0">
          <a:solidFill>
            <a:srgbClr val="005DAA"/>
          </a:solidFill>
          <a:latin typeface="Arial Narrow"/>
          <a:ea typeface="+mj-ea"/>
          <a:cs typeface="Arial Narrow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300" kern="1200">
          <a:solidFill>
            <a:srgbClr val="919295"/>
          </a:solidFill>
          <a:latin typeface="Georgia"/>
          <a:ea typeface="+mn-ea"/>
          <a:cs typeface="Century Gothic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2900" kern="1200">
          <a:solidFill>
            <a:srgbClr val="919295"/>
          </a:solidFill>
          <a:latin typeface="Georgia"/>
          <a:ea typeface="+mn-ea"/>
          <a:cs typeface="Century Gothic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500" kern="1200">
          <a:solidFill>
            <a:srgbClr val="919295"/>
          </a:solidFill>
          <a:latin typeface="Georgia"/>
          <a:ea typeface="+mn-ea"/>
          <a:cs typeface="Century Gothic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rgbClr val="919295"/>
          </a:solidFill>
          <a:latin typeface="Georgia"/>
          <a:ea typeface="+mn-ea"/>
          <a:cs typeface="Century Gothic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rgbClr val="919295"/>
          </a:solidFill>
          <a:latin typeface="Georgia"/>
          <a:ea typeface="+mn-ea"/>
          <a:cs typeface="Century Gothic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7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29D0C-EB5C-4620-824E-623DDF936302}" type="datetimeFigureOut">
              <a:rPr lang="en-US" smtClean="0"/>
              <a:t>8/22/18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7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7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7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2DAFA57-2791-AB47-B592-417BC8C3E317}"/>
              </a:ext>
            </a:extLst>
          </p:cNvPr>
          <p:cNvSpPr/>
          <p:nvPr/>
        </p:nvSpPr>
        <p:spPr>
          <a:xfrm>
            <a:off x="0" y="0"/>
            <a:ext cx="7772400" cy="3122778"/>
          </a:xfrm>
          <a:prstGeom prst="rect">
            <a:avLst/>
          </a:prstGeom>
          <a:solidFill>
            <a:srgbClr val="48595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E14E95-593B-4847-8099-90DB0F1B6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304" y="1122012"/>
            <a:ext cx="6546521" cy="10217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59E5A6-DDD3-1947-96B7-F4E69F4D1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595" y="846972"/>
            <a:ext cx="7132928" cy="16451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1B12BA-5B48-6D4B-8E35-3B3BEEC24B8D}"/>
              </a:ext>
            </a:extLst>
          </p:cNvPr>
          <p:cNvSpPr txBox="1"/>
          <p:nvPr/>
        </p:nvSpPr>
        <p:spPr>
          <a:xfrm>
            <a:off x="5711402" y="9146644"/>
            <a:ext cx="2060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4859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b="1" dirty="0" err="1">
                <a:solidFill>
                  <a:srgbClr val="4859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endpolio</a:t>
            </a:r>
            <a:endParaRPr lang="en-US" b="1" dirty="0">
              <a:solidFill>
                <a:srgbClr val="48595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err="1">
                <a:solidFill>
                  <a:srgbClr val="4859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endpolio.org</a:t>
            </a:r>
            <a:endParaRPr lang="en-US" b="1" dirty="0">
              <a:solidFill>
                <a:srgbClr val="48595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B6D8C9-A09C-934E-B51B-4912FBEE79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17" y="9194949"/>
            <a:ext cx="1758883" cy="659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42775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eme 2">
  <a:themeElements>
    <a:clrScheme name="Rotary-NewBrand_Pallette">
      <a:dk1>
        <a:srgbClr val="958D85"/>
      </a:dk1>
      <a:lt1>
        <a:sysClr val="window" lastClr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8618</TotalTime>
  <Words>5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Arial Narrow</vt:lpstr>
      <vt:lpstr>Calibri</vt:lpstr>
      <vt:lpstr>Century Gothic</vt:lpstr>
      <vt:lpstr>Georgia</vt:lpstr>
      <vt:lpstr>Default Theme</vt:lpstr>
      <vt:lpstr>1_Office Theme</vt:lpstr>
      <vt:lpstr>Theme 2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Text Here  Date: Time: Location:</dc:title>
  <dc:creator>macadmin</dc:creator>
  <cp:lastModifiedBy>Daniel Brown</cp:lastModifiedBy>
  <cp:revision>10</cp:revision>
  <cp:lastPrinted>2016-07-06T21:42:29Z</cp:lastPrinted>
  <dcterms:created xsi:type="dcterms:W3CDTF">2016-07-06T19:26:44Z</dcterms:created>
  <dcterms:modified xsi:type="dcterms:W3CDTF">2018-08-28T15:29:02Z</dcterms:modified>
</cp:coreProperties>
</file>