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77" r:id="rId3"/>
    <p:sldMasterId id="2147483648" r:id="rId4"/>
  </p:sldMasterIdLst>
  <p:sldIdLst>
    <p:sldId id="256" r:id="rId5"/>
  </p:sldIdLst>
  <p:sldSz cx="7772400" cy="10058400"/>
  <p:notesSz cx="6858000" cy="9144000"/>
  <p:defaultTextStyle>
    <a:defPPr>
      <a:defRPr lang="en-US"/>
    </a:defPPr>
    <a:lvl1pPr marL="0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44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544"/>
  </p:normalViewPr>
  <p:slideViewPr>
    <p:cSldViewPr snapToGrid="0" snapToObjects="1" showGuides="1">
      <p:cViewPr varScale="1">
        <p:scale>
          <a:sx n="75" d="100"/>
          <a:sy n="75" d="100"/>
        </p:scale>
        <p:origin x="2958" y="66"/>
      </p:cViewPr>
      <p:guideLst>
        <p:guide orient="horz" pos="3168"/>
        <p:guide pos="244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4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9110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1"/>
            <a:ext cx="4663440" cy="831216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6"/>
            <a:ext cx="4663440" cy="60350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100"/>
            <a:ext cx="4663440" cy="1180466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08789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26188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99030" y="374867"/>
            <a:ext cx="1922860" cy="8011796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7757" y="374867"/>
            <a:ext cx="5641737" cy="801179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685034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9573" y="291044"/>
            <a:ext cx="6624082" cy="135509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6561" y="1979084"/>
            <a:ext cx="3195320" cy="69314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381421" y="1979083"/>
            <a:ext cx="3195320" cy="3352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381421" y="5555403"/>
            <a:ext cx="3195320" cy="335513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476909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9573" y="291045"/>
            <a:ext cx="6624082" cy="135509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1056561" y="1979084"/>
            <a:ext cx="6520180" cy="6931449"/>
          </a:xfrm>
        </p:spPr>
        <p:txBody>
          <a:bodyPr/>
          <a:lstStyle/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7514285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9573" y="291045"/>
            <a:ext cx="6624082" cy="135509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056561" y="1979084"/>
            <a:ext cx="6520180" cy="6931449"/>
          </a:xfrm>
        </p:spPr>
        <p:txBody>
          <a:bodyPr/>
          <a:lstStyle/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268608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7"/>
            <a:ext cx="6606540" cy="215603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55570" y="9322650"/>
            <a:ext cx="2461260" cy="535517"/>
          </a:xfrm>
          <a:prstGeom prst="rect">
            <a:avLst/>
          </a:prstGeom>
        </p:spPr>
        <p:txBody>
          <a:bodyPr lIns="101882" tIns="50941" rIns="101882" bIns="5094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532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896" y="402805"/>
            <a:ext cx="7072884" cy="49127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300">
                <a:solidFill>
                  <a:srgbClr val="919295"/>
                </a:solidFill>
              </a:defRPr>
            </a:lvl1pPr>
            <a:lvl2pPr>
              <a:defRPr sz="2900">
                <a:solidFill>
                  <a:srgbClr val="919295"/>
                </a:solidFill>
              </a:defRPr>
            </a:lvl2pPr>
            <a:lvl3pPr>
              <a:defRPr sz="2500">
                <a:solidFill>
                  <a:srgbClr val="919295"/>
                </a:solidFill>
              </a:defRPr>
            </a:lvl3pPr>
            <a:lvl4pPr>
              <a:defRPr>
                <a:solidFill>
                  <a:srgbClr val="919295"/>
                </a:solidFill>
              </a:defRPr>
            </a:lvl4pPr>
            <a:lvl5pPr>
              <a:defRPr>
                <a:solidFill>
                  <a:srgbClr val="91929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200051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5"/>
            <a:ext cx="6606540" cy="1997710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5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6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7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6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5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459852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523" y="2190964"/>
            <a:ext cx="3420768" cy="6195696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7792" y="2190964"/>
            <a:ext cx="3381318" cy="6195696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617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8620" y="4751461"/>
            <a:ext cx="3886200" cy="2289420"/>
          </a:xfrm>
        </p:spPr>
        <p:txBody>
          <a:bodyPr lIns="0" tIns="0" rIns="0" bIns="0" anchor="b" anchorCtr="0">
            <a:noAutofit/>
          </a:bodyPr>
          <a:lstStyle>
            <a:lvl1pPr>
              <a:defRPr sz="4500" b="0">
                <a:solidFill>
                  <a:srgbClr val="FEBD1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8620" y="7487920"/>
            <a:ext cx="5440680" cy="100584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500">
                <a:solidFill>
                  <a:srgbClr val="E7E7E8"/>
                </a:solidFill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99776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3" y="2251500"/>
            <a:ext cx="3434160" cy="93831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3" y="3189817"/>
            <a:ext cx="3434160" cy="5795222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5" y="2251500"/>
            <a:ext cx="3435508" cy="93831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5" y="3189817"/>
            <a:ext cx="3435508" cy="5795222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116830" y="7556798"/>
            <a:ext cx="1813560" cy="535517"/>
          </a:xfrm>
          <a:prstGeom prst="rect">
            <a:avLst/>
          </a:prstGeom>
        </p:spPr>
        <p:txBody>
          <a:bodyPr lIns="101882" tIns="50941" rIns="101882" bIns="50941"/>
          <a:lstStyle/>
          <a:p>
            <a:fld id="{8556B0CF-31CA-1E4F-A12F-ECBB74ABAE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6693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884695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88202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3" y="400474"/>
            <a:ext cx="2557066" cy="170434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4" y="400477"/>
            <a:ext cx="4344988" cy="8584566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3" y="2104815"/>
            <a:ext cx="2557066" cy="6880226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6830" y="7556798"/>
            <a:ext cx="1813560" cy="535517"/>
          </a:xfrm>
          <a:prstGeom prst="rect">
            <a:avLst/>
          </a:prstGeom>
        </p:spPr>
        <p:txBody>
          <a:bodyPr lIns="101882" tIns="50941" rIns="101882" bIns="50941"/>
          <a:lstStyle/>
          <a:p>
            <a:fld id="{8556B0CF-31CA-1E4F-A12F-ECBB74ABAE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1890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1"/>
            <a:ext cx="4663440" cy="831216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6"/>
            <a:ext cx="4663440" cy="60350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7"/>
            <a:ext cx="4663440" cy="1180466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6830" y="7556798"/>
            <a:ext cx="1813560" cy="535517"/>
          </a:xfrm>
          <a:prstGeom prst="rect">
            <a:avLst/>
          </a:prstGeom>
        </p:spPr>
        <p:txBody>
          <a:bodyPr lIns="101882" tIns="50941" rIns="101882" bIns="50941"/>
          <a:lstStyle/>
          <a:p>
            <a:fld id="{8556B0CF-31CA-1E4F-A12F-ECBB74ABAE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8335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6830" y="7556798"/>
            <a:ext cx="1813560" cy="535517"/>
          </a:xfrm>
          <a:prstGeom prst="rect">
            <a:avLst/>
          </a:prstGeom>
        </p:spPr>
        <p:txBody>
          <a:bodyPr lIns="101882" tIns="50941" rIns="101882" bIns="50941"/>
          <a:lstStyle/>
          <a:p>
            <a:fld id="{8556B0CF-31CA-1E4F-A12F-ECBB74ABAE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11407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99030" y="374865"/>
            <a:ext cx="1922860" cy="8011796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7756" y="374865"/>
            <a:ext cx="5641737" cy="801179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6830" y="7556798"/>
            <a:ext cx="1813560" cy="535517"/>
          </a:xfrm>
          <a:prstGeom prst="rect">
            <a:avLst/>
          </a:prstGeom>
        </p:spPr>
        <p:txBody>
          <a:bodyPr lIns="101882" tIns="50941" rIns="101882" bIns="50941"/>
          <a:lstStyle/>
          <a:p>
            <a:fld id="{8556B0CF-31CA-1E4F-A12F-ECBB74ABAE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5192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6"/>
            <a:ext cx="6606540" cy="215603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9D0C-EB5C-4620-824E-623DDF936302}" type="datetimeFigureOut">
              <a:rPr lang="en-US" smtClean="0"/>
              <a:t>11-Oct-2018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FBF4-CE8E-45C7-91CD-280D81429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8676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9D0C-EB5C-4620-824E-623DDF936302}" type="datetimeFigureOut">
              <a:rPr lang="en-US" smtClean="0"/>
              <a:t>11-Oct-2018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FBF4-CE8E-45C7-91CD-280D81429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7711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5"/>
            <a:ext cx="6606540" cy="1997710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5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6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7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6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5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9D0C-EB5C-4620-824E-623DDF936302}" type="datetimeFigureOut">
              <a:rPr lang="en-US" smtClean="0"/>
              <a:t>11-Oct-2018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FBF4-CE8E-45C7-91CD-280D81429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615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4946991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620" y="2346962"/>
            <a:ext cx="3432810" cy="6638079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0970" y="2346962"/>
            <a:ext cx="3432810" cy="6638079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9D0C-EB5C-4620-824E-623DDF936302}" type="datetimeFigureOut">
              <a:rPr lang="en-US" smtClean="0"/>
              <a:t>11-Oct-2018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FBF4-CE8E-45C7-91CD-280D81429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7440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500"/>
            <a:ext cx="3434160" cy="93831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3" y="2251500"/>
            <a:ext cx="3435508" cy="93831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3" y="3189817"/>
            <a:ext cx="3435508" cy="5795222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9D0C-EB5C-4620-824E-623DDF936302}" type="datetimeFigureOut">
              <a:rPr lang="en-US" smtClean="0"/>
              <a:t>11-Oct-2018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FBF4-CE8E-45C7-91CD-280D81429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5291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9D0C-EB5C-4620-824E-623DDF936302}" type="datetimeFigureOut">
              <a:rPr lang="en-US" smtClean="0"/>
              <a:t>11-Oct-2018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FBF4-CE8E-45C7-91CD-280D81429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8365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9D0C-EB5C-4620-824E-623DDF936302}" type="datetimeFigureOut">
              <a:rPr lang="en-US" smtClean="0"/>
              <a:t>11-Oct-2018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FBF4-CE8E-45C7-91CD-280D81429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72579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2" y="400474"/>
            <a:ext cx="2557066" cy="170434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4" y="400475"/>
            <a:ext cx="4344988" cy="8584566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2" y="2104814"/>
            <a:ext cx="2557066" cy="6880226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9D0C-EB5C-4620-824E-623DDF936302}" type="datetimeFigureOut">
              <a:rPr lang="en-US" smtClean="0"/>
              <a:t>11-Oct-2018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FBF4-CE8E-45C7-91CD-280D81429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91026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1"/>
            <a:ext cx="4663440" cy="831216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6"/>
            <a:ext cx="4663440" cy="60350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7"/>
            <a:ext cx="4663440" cy="1180464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9D0C-EB5C-4620-824E-623DDF936302}" type="datetimeFigureOut">
              <a:rPr lang="en-US" smtClean="0"/>
              <a:t>11-Oct-2018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FBF4-CE8E-45C7-91CD-280D81429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10605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9D0C-EB5C-4620-824E-623DDF936302}" type="datetimeFigureOut">
              <a:rPr lang="en-US" smtClean="0"/>
              <a:t>11-Oct-2018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FBF4-CE8E-45C7-91CD-280D81429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45756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34990" y="402804"/>
            <a:ext cx="1748790" cy="85822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620" y="402804"/>
            <a:ext cx="5116830" cy="85822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9D0C-EB5C-4620-824E-623DDF936302}" type="datetimeFigureOut">
              <a:rPr lang="en-US" smtClean="0"/>
              <a:t>11-Oct-2018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FBF4-CE8E-45C7-91CD-280D81429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443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5"/>
            <a:ext cx="6606540" cy="1997710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5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6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7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6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5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06013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7754" y="2190967"/>
            <a:ext cx="3294588" cy="6195696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51814" y="2190967"/>
            <a:ext cx="3294727" cy="6195696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14804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3" y="2251500"/>
            <a:ext cx="3434160" cy="93831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3" y="3189817"/>
            <a:ext cx="3434160" cy="5795222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7" y="2251500"/>
            <a:ext cx="3435508" cy="93831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7" y="3189817"/>
            <a:ext cx="3435508" cy="5795222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7322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11899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3834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5" y="400474"/>
            <a:ext cx="2557066" cy="170434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4" y="400479"/>
            <a:ext cx="4344988" cy="8584566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5" y="2104819"/>
            <a:ext cx="2557066" cy="6880226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25117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6168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509412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509412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509412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509412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509412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509412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"/>
            <a:ext cx="7772400" cy="8829038"/>
          </a:xfrm>
          <a:prstGeom prst="rect">
            <a:avLst/>
          </a:prstGeom>
          <a:gradFill flip="none" rotWithShape="1">
            <a:gsLst>
              <a:gs pos="0">
                <a:srgbClr val="00447F"/>
              </a:gs>
              <a:gs pos="100000">
                <a:srgbClr val="005DAA"/>
              </a:gs>
              <a:gs pos="47000">
                <a:srgbClr val="004C8D"/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1882" tIns="50941" rIns="101882" bIns="50941"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9764" y="402805"/>
            <a:ext cx="7119347" cy="746210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425" y="2346963"/>
            <a:ext cx="7069358" cy="6035039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98670" y="9499602"/>
            <a:ext cx="278511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000" dirty="0">
                <a:solidFill>
                  <a:srgbClr val="BCBDC0"/>
                </a:solidFill>
                <a:latin typeface="Arial Narrow"/>
                <a:cs typeface="Arial Narrow"/>
              </a:rPr>
              <a:t>ALIGNMENT</a:t>
            </a:r>
            <a:r>
              <a:rPr lang="en-US" sz="1000" baseline="0" dirty="0">
                <a:solidFill>
                  <a:srgbClr val="BCBDC0"/>
                </a:solidFill>
                <a:latin typeface="Arial Narrow"/>
                <a:cs typeface="Arial Narrow"/>
              </a:rPr>
              <a:t> OF STRATEGY AND </a:t>
            </a:r>
            <a:r>
              <a:rPr lang="en-US" sz="1000" dirty="0">
                <a:solidFill>
                  <a:srgbClr val="BCBDC0"/>
                </a:solidFill>
                <a:latin typeface="Arial Narrow"/>
                <a:cs typeface="Arial Narrow"/>
              </a:rPr>
              <a:t>FINANCE</a:t>
            </a:r>
            <a:r>
              <a:rPr lang="en-US" sz="1000" baseline="0" dirty="0">
                <a:solidFill>
                  <a:srgbClr val="BCBDC0"/>
                </a:solidFill>
                <a:latin typeface="Arial Narrow"/>
                <a:cs typeface="Arial Narrow"/>
              </a:rPr>
              <a:t> | </a:t>
            </a:r>
            <a:fld id="{CF1A8821-C998-834A-B51E-54D54792926D}" type="slidenum">
              <a:rPr kumimoji="1" lang="en-US" sz="1000" kern="1200" noProof="0" smtClean="0">
                <a:solidFill>
                  <a:srgbClr val="BCBDC0"/>
                </a:solidFill>
                <a:latin typeface="Arial Narrow"/>
                <a:ea typeface="+mn-ea"/>
                <a:cs typeface="Arial Narrow"/>
              </a:rPr>
              <a:pPr/>
              <a:t>‹#›</a:t>
            </a:fld>
            <a:r>
              <a:rPr lang="en-US" sz="1000" dirty="0">
                <a:solidFill>
                  <a:srgbClr val="BCBDC0"/>
                </a:solidFill>
                <a:latin typeface="Arial Narrow"/>
                <a:cs typeface="Arial Narrow"/>
              </a:rPr>
              <a:t>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" y="9188094"/>
            <a:ext cx="922814" cy="597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706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txStyles>
    <p:titleStyle>
      <a:lvl1pPr algn="l" defTabSz="509412" rtl="0" eaLnBrk="1" latinLnBrk="0" hangingPunct="1">
        <a:spcBef>
          <a:spcPct val="0"/>
        </a:spcBef>
        <a:buNone/>
        <a:defRPr sz="1600" b="0" i="0" kern="0" cap="all" spc="0">
          <a:solidFill>
            <a:schemeClr val="bg1"/>
          </a:solidFill>
          <a:latin typeface="Arial Narrow"/>
          <a:ea typeface="+mj-ea"/>
          <a:cs typeface="Century Gothic"/>
        </a:defRPr>
      </a:lvl1pPr>
    </p:titleStyle>
    <p:bodyStyle>
      <a:lvl1pPr marL="382059" indent="-382059" algn="l" defTabSz="509412" rtl="0" eaLnBrk="1" latinLnBrk="0" hangingPunct="1">
        <a:spcBef>
          <a:spcPct val="20000"/>
        </a:spcBef>
        <a:buFont typeface="Arial"/>
        <a:buChar char="•"/>
        <a:defRPr sz="3600" b="0" i="0" kern="1200">
          <a:solidFill>
            <a:srgbClr val="FFFFFF"/>
          </a:solidFill>
          <a:latin typeface="Georgia"/>
          <a:ea typeface="+mn-ea"/>
          <a:cs typeface="Century Gothic"/>
        </a:defRPr>
      </a:lvl1pPr>
      <a:lvl2pPr marL="827795" indent="-318383" algn="l" defTabSz="509412" rtl="0" eaLnBrk="1" latinLnBrk="0" hangingPunct="1">
        <a:spcBef>
          <a:spcPct val="20000"/>
        </a:spcBef>
        <a:buFont typeface="Arial"/>
        <a:buChar char="–"/>
        <a:defRPr sz="3100" b="0" i="0" kern="1200">
          <a:solidFill>
            <a:srgbClr val="FFFFFF"/>
          </a:solidFill>
          <a:latin typeface="Georgia"/>
          <a:ea typeface="+mn-ea"/>
          <a:cs typeface="Century Gothic"/>
        </a:defRPr>
      </a:lvl2pPr>
      <a:lvl3pPr marL="1273531" indent="-254706" algn="l" defTabSz="509412" rtl="0" eaLnBrk="1" latinLnBrk="0" hangingPunct="1">
        <a:spcBef>
          <a:spcPct val="20000"/>
        </a:spcBef>
        <a:buFont typeface="Arial"/>
        <a:buChar char="•"/>
        <a:defRPr sz="2700" b="0" i="0" kern="1200">
          <a:solidFill>
            <a:srgbClr val="FFFFFF"/>
          </a:solidFill>
          <a:latin typeface="Georgia"/>
          <a:ea typeface="+mn-ea"/>
          <a:cs typeface="Century Gothic"/>
        </a:defRPr>
      </a:lvl3pPr>
      <a:lvl4pPr marL="1782943" indent="-254706" algn="l" defTabSz="509412" rtl="0" eaLnBrk="1" latinLnBrk="0" hangingPunct="1">
        <a:spcBef>
          <a:spcPct val="20000"/>
        </a:spcBef>
        <a:buFont typeface="Arial"/>
        <a:buChar char="–"/>
        <a:defRPr sz="2200" b="0" i="0" kern="1200">
          <a:solidFill>
            <a:srgbClr val="FFFFFF"/>
          </a:solidFill>
          <a:latin typeface="Georgia"/>
          <a:ea typeface="+mn-ea"/>
          <a:cs typeface="Century Gothic"/>
        </a:defRPr>
      </a:lvl4pPr>
      <a:lvl5pPr marL="2292355" indent="-254706" algn="l" defTabSz="509412" rtl="0" eaLnBrk="1" latinLnBrk="0" hangingPunct="1">
        <a:spcBef>
          <a:spcPct val="20000"/>
        </a:spcBef>
        <a:buFont typeface="Arial"/>
        <a:buChar char="»"/>
        <a:defRPr sz="2200" b="0" i="0" kern="1200">
          <a:solidFill>
            <a:srgbClr val="FFFFFF"/>
          </a:solidFill>
          <a:latin typeface="Georgia"/>
          <a:ea typeface="+mn-ea"/>
          <a:cs typeface="Century Gothic"/>
        </a:defRPr>
      </a:lvl5pPr>
      <a:lvl6pPr marL="2801767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0896" y="402805"/>
            <a:ext cx="7072884" cy="496214"/>
          </a:xfrm>
          <a:prstGeom prst="rect">
            <a:avLst/>
          </a:prstGeom>
        </p:spPr>
        <p:txBody>
          <a:bodyPr vert="horz" lIns="0" tIns="0" rIns="101882" bIns="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425" y="2346963"/>
            <a:ext cx="7069358" cy="663807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28210" y="9499602"/>
            <a:ext cx="265557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000" dirty="0">
                <a:solidFill>
                  <a:srgbClr val="BCBDC0"/>
                </a:solidFill>
                <a:latin typeface="Arial Narrow"/>
                <a:cs typeface="Arial Narrow"/>
              </a:rPr>
              <a:t>ALIGNMENT</a:t>
            </a:r>
            <a:r>
              <a:rPr lang="en-US" sz="1000" baseline="0" dirty="0">
                <a:solidFill>
                  <a:srgbClr val="BCBDC0"/>
                </a:solidFill>
                <a:latin typeface="Arial Narrow"/>
                <a:cs typeface="Arial Narrow"/>
              </a:rPr>
              <a:t> OF STRATEGY AND </a:t>
            </a:r>
            <a:r>
              <a:rPr lang="en-US" sz="1000" dirty="0">
                <a:solidFill>
                  <a:srgbClr val="BCBDC0"/>
                </a:solidFill>
                <a:latin typeface="Arial Narrow"/>
                <a:cs typeface="Arial Narrow"/>
              </a:rPr>
              <a:t>FINANCE</a:t>
            </a:r>
            <a:r>
              <a:rPr lang="en-US" sz="1000" baseline="0" dirty="0">
                <a:solidFill>
                  <a:srgbClr val="BCBDC0"/>
                </a:solidFill>
                <a:latin typeface="Arial Narrow"/>
                <a:cs typeface="Arial Narrow"/>
              </a:rPr>
              <a:t> | </a:t>
            </a:r>
            <a:fld id="{CF1A8821-C998-834A-B51E-54D54792926D}" type="slidenum">
              <a:rPr kumimoji="1" lang="en-US" sz="1000" kern="1200" noProof="0" smtClean="0">
                <a:solidFill>
                  <a:srgbClr val="BCBDC0"/>
                </a:solidFill>
                <a:latin typeface="Arial Narrow"/>
                <a:ea typeface="+mn-ea"/>
                <a:cs typeface="Arial Narrow"/>
              </a:rPr>
              <a:pPr algn="r"/>
              <a:t>‹#›</a:t>
            </a:fld>
            <a:r>
              <a:rPr lang="en-US" sz="1000" dirty="0">
                <a:solidFill>
                  <a:srgbClr val="BCBDC0"/>
                </a:solidFill>
                <a:latin typeface="Arial Narrow"/>
                <a:cs typeface="Arial Narrow"/>
              </a:rPr>
              <a:t>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" y="9188094"/>
            <a:ext cx="922814" cy="597115"/>
          </a:xfrm>
          <a:prstGeom prst="rect">
            <a:avLst/>
          </a:prstGeom>
        </p:spPr>
      </p:pic>
      <p:cxnSp>
        <p:nvCxnSpPr>
          <p:cNvPr id="22" name="Straight Connector 21"/>
          <p:cNvCxnSpPr/>
          <p:nvPr/>
        </p:nvCxnSpPr>
        <p:spPr>
          <a:xfrm>
            <a:off x="310896" y="1117600"/>
            <a:ext cx="7072884" cy="0"/>
          </a:xfrm>
          <a:prstGeom prst="line">
            <a:avLst/>
          </a:prstGeom>
          <a:ln w="6350">
            <a:solidFill>
              <a:srgbClr val="958D8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8779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hf hdr="0" ftr="0" dt="0"/>
  <p:txStyles>
    <p:titleStyle>
      <a:lvl1pPr algn="l" defTabSz="509412" rtl="0" eaLnBrk="1" latinLnBrk="0" hangingPunct="1">
        <a:spcBef>
          <a:spcPct val="0"/>
        </a:spcBef>
        <a:buNone/>
        <a:defRPr sz="1600" b="0" i="0" kern="0" cap="all" spc="0">
          <a:solidFill>
            <a:srgbClr val="005DAA"/>
          </a:solidFill>
          <a:latin typeface="Arial Narrow"/>
          <a:ea typeface="+mj-ea"/>
          <a:cs typeface="Arial Narrow"/>
        </a:defRPr>
      </a:lvl1pPr>
    </p:titleStyle>
    <p:bodyStyle>
      <a:lvl1pPr marL="382059" indent="-382059" algn="l" defTabSz="509412" rtl="0" eaLnBrk="1" latinLnBrk="0" hangingPunct="1">
        <a:spcBef>
          <a:spcPct val="20000"/>
        </a:spcBef>
        <a:buFont typeface="Arial"/>
        <a:buChar char="•"/>
        <a:defRPr sz="3300" kern="1200">
          <a:solidFill>
            <a:srgbClr val="919295"/>
          </a:solidFill>
          <a:latin typeface="Georgia"/>
          <a:ea typeface="+mn-ea"/>
          <a:cs typeface="Century Gothic"/>
        </a:defRPr>
      </a:lvl1pPr>
      <a:lvl2pPr marL="827795" indent="-318383" algn="l" defTabSz="509412" rtl="0" eaLnBrk="1" latinLnBrk="0" hangingPunct="1">
        <a:spcBef>
          <a:spcPct val="20000"/>
        </a:spcBef>
        <a:buFont typeface="Arial"/>
        <a:buChar char="–"/>
        <a:defRPr sz="2900" kern="1200">
          <a:solidFill>
            <a:srgbClr val="919295"/>
          </a:solidFill>
          <a:latin typeface="Georgia"/>
          <a:ea typeface="+mn-ea"/>
          <a:cs typeface="Century Gothic"/>
        </a:defRPr>
      </a:lvl2pPr>
      <a:lvl3pPr marL="1273531" indent="-254706" algn="l" defTabSz="509412" rtl="0" eaLnBrk="1" latinLnBrk="0" hangingPunct="1">
        <a:spcBef>
          <a:spcPct val="20000"/>
        </a:spcBef>
        <a:buFont typeface="Arial"/>
        <a:buChar char="•"/>
        <a:defRPr sz="2500" kern="1200">
          <a:solidFill>
            <a:srgbClr val="919295"/>
          </a:solidFill>
          <a:latin typeface="Georgia"/>
          <a:ea typeface="+mn-ea"/>
          <a:cs typeface="Century Gothic"/>
        </a:defRPr>
      </a:lvl3pPr>
      <a:lvl4pPr marL="1782943" indent="-254706" algn="l" defTabSz="509412" rtl="0" eaLnBrk="1" latinLnBrk="0" hangingPunct="1">
        <a:spcBef>
          <a:spcPct val="20000"/>
        </a:spcBef>
        <a:buFont typeface="Arial"/>
        <a:buChar char="–"/>
        <a:defRPr sz="2200" kern="1200">
          <a:solidFill>
            <a:srgbClr val="919295"/>
          </a:solidFill>
          <a:latin typeface="Georgia"/>
          <a:ea typeface="+mn-ea"/>
          <a:cs typeface="Century Gothic"/>
        </a:defRPr>
      </a:lvl4pPr>
      <a:lvl5pPr marL="2292355" indent="-254706" algn="l" defTabSz="509412" rtl="0" eaLnBrk="1" latinLnBrk="0" hangingPunct="1">
        <a:spcBef>
          <a:spcPct val="20000"/>
        </a:spcBef>
        <a:buFont typeface="Arial"/>
        <a:buChar char="»"/>
        <a:defRPr sz="2200" kern="1200">
          <a:solidFill>
            <a:srgbClr val="919295"/>
          </a:solidFill>
          <a:latin typeface="Georgia"/>
          <a:ea typeface="+mn-ea"/>
          <a:cs typeface="Century Gothic"/>
        </a:defRPr>
      </a:lvl5pPr>
      <a:lvl6pPr marL="2801767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2"/>
            <a:ext cx="6995160" cy="6638079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8"/>
            <a:ext cx="1813560" cy="535517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029D0C-EB5C-4620-824E-623DDF936302}" type="datetimeFigureOut">
              <a:rPr lang="en-US" smtClean="0"/>
              <a:t>11-Oct-2018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8"/>
            <a:ext cx="2461260" cy="535517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8"/>
            <a:ext cx="1813560" cy="535517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FFBF4-CE8E-45C7-91CD-280D81429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975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18824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1018824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1018824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1018824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1018824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FAE1AD1-4266-8A4F-8307-CD36A8C8A21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0376" y="3809072"/>
            <a:ext cx="7762024" cy="3515309"/>
          </a:xfrm>
          <a:prstGeom prst="rect">
            <a:avLst/>
          </a:prstGeom>
        </p:spPr>
        <p:txBody>
          <a:bodyPr lIns="101882" tIns="50941" rIns="101882" bIns="50941"/>
          <a:lstStyle/>
          <a:p>
            <a:r>
              <a:rPr lang="en-US" sz="4800" dirty="0" err="1">
                <a:latin typeface="Arial" panose="020B0604020202020204" pitchFamily="34" charset="0"/>
                <a:ea typeface="Georgia" charset="0"/>
                <a:cs typeface="Arial" panose="020B0604020202020204" pitchFamily="34" charset="0"/>
              </a:rPr>
              <a:t>Ingresa</a:t>
            </a:r>
            <a:r>
              <a:rPr lang="en-US" sz="4800" dirty="0">
                <a:latin typeface="Arial" panose="020B0604020202020204" pitchFamily="34" charset="0"/>
                <a:ea typeface="Georgia" charset="0"/>
                <a:cs typeface="Arial" panose="020B0604020202020204" pitchFamily="34" charset="0"/>
              </a:rPr>
              <a:t> </a:t>
            </a:r>
            <a:r>
              <a:rPr lang="en-US" sz="4800" dirty="0" err="1">
                <a:latin typeface="Arial" panose="020B0604020202020204" pitchFamily="34" charset="0"/>
                <a:ea typeface="Georgia" charset="0"/>
                <a:cs typeface="Arial" panose="020B0604020202020204" pitchFamily="34" charset="0"/>
              </a:rPr>
              <a:t>tu</a:t>
            </a:r>
            <a:r>
              <a:rPr lang="en-US" sz="4800" dirty="0">
                <a:latin typeface="Arial" panose="020B0604020202020204" pitchFamily="34" charset="0"/>
                <a:ea typeface="Georgia" charset="0"/>
                <a:cs typeface="Arial" panose="020B0604020202020204" pitchFamily="34" charset="0"/>
              </a:rPr>
              <a:t> </a:t>
            </a:r>
            <a:r>
              <a:rPr lang="en-US" sz="4800" dirty="0" err="1">
                <a:latin typeface="Arial" panose="020B0604020202020204" pitchFamily="34" charset="0"/>
                <a:ea typeface="Georgia" charset="0"/>
                <a:cs typeface="Arial" panose="020B0604020202020204" pitchFamily="34" charset="0"/>
              </a:rPr>
              <a:t>texto</a:t>
            </a:r>
            <a:r>
              <a:rPr lang="en-US" sz="4800" dirty="0">
                <a:latin typeface="Arial" panose="020B0604020202020204" pitchFamily="34" charset="0"/>
                <a:ea typeface="Georgia" charset="0"/>
                <a:cs typeface="Arial" panose="020B0604020202020204" pitchFamily="34" charset="0"/>
              </a:rPr>
              <a:t> </a:t>
            </a:r>
            <a:r>
              <a:rPr lang="en-US" sz="4800" dirty="0" err="1">
                <a:latin typeface="Arial" panose="020B0604020202020204" pitchFamily="34" charset="0"/>
                <a:ea typeface="Georgia" charset="0"/>
                <a:cs typeface="Arial" panose="020B0604020202020204" pitchFamily="34" charset="0"/>
              </a:rPr>
              <a:t>aquí</a:t>
            </a:r>
            <a:r>
              <a:rPr lang="en-US" sz="4800" dirty="0">
                <a:latin typeface="Arial" panose="020B0604020202020204" pitchFamily="34" charset="0"/>
                <a:ea typeface="Georgia" charset="0"/>
                <a:cs typeface="Arial" panose="020B0604020202020204" pitchFamily="34" charset="0"/>
              </a:rPr>
              <a:t/>
            </a:r>
            <a:br>
              <a:rPr lang="en-US" sz="4800" dirty="0">
                <a:latin typeface="Arial" panose="020B0604020202020204" pitchFamily="34" charset="0"/>
                <a:ea typeface="Georgia" charset="0"/>
                <a:cs typeface="Arial" panose="020B0604020202020204" pitchFamily="34" charset="0"/>
              </a:rPr>
            </a:br>
            <a:r>
              <a:rPr lang="en-US" sz="4800" dirty="0" err="1">
                <a:latin typeface="Arial" panose="020B0604020202020204" pitchFamily="34" charset="0"/>
                <a:ea typeface="Georgia" charset="0"/>
                <a:cs typeface="Arial" panose="020B0604020202020204" pitchFamily="34" charset="0"/>
              </a:rPr>
              <a:t>Fecha</a:t>
            </a:r>
            <a:r>
              <a:rPr lang="en-US" sz="4800" dirty="0">
                <a:latin typeface="Arial" panose="020B0604020202020204" pitchFamily="34" charset="0"/>
                <a:ea typeface="Georgia" charset="0"/>
                <a:cs typeface="Arial" panose="020B0604020202020204" pitchFamily="34" charset="0"/>
              </a:rPr>
              <a:t>:</a:t>
            </a:r>
            <a:br>
              <a:rPr lang="en-US" sz="4800" dirty="0">
                <a:latin typeface="Arial" panose="020B0604020202020204" pitchFamily="34" charset="0"/>
                <a:ea typeface="Georgia" charset="0"/>
                <a:cs typeface="Arial" panose="020B0604020202020204" pitchFamily="34" charset="0"/>
              </a:rPr>
            </a:br>
            <a:r>
              <a:rPr lang="en-US" sz="4800" dirty="0">
                <a:latin typeface="Arial" panose="020B0604020202020204" pitchFamily="34" charset="0"/>
                <a:ea typeface="Georgia" charset="0"/>
                <a:cs typeface="Arial" panose="020B0604020202020204" pitchFamily="34" charset="0"/>
              </a:rPr>
              <a:t>Hora:</a:t>
            </a:r>
            <a:br>
              <a:rPr lang="en-US" sz="4800" dirty="0">
                <a:latin typeface="Arial" panose="020B0604020202020204" pitchFamily="34" charset="0"/>
                <a:ea typeface="Georgia" charset="0"/>
                <a:cs typeface="Arial" panose="020B0604020202020204" pitchFamily="34" charset="0"/>
              </a:rPr>
            </a:br>
            <a:r>
              <a:rPr lang="en-US" sz="4800" dirty="0">
                <a:latin typeface="Arial" panose="020B0604020202020204" pitchFamily="34" charset="0"/>
                <a:ea typeface="Georgia" charset="0"/>
                <a:cs typeface="Arial" panose="020B0604020202020204" pitchFamily="34" charset="0"/>
              </a:rPr>
              <a:t>Lugar:</a:t>
            </a:r>
          </a:p>
        </p:txBody>
      </p:sp>
    </p:spTree>
    <p:extLst>
      <p:ext uri="{BB962C8B-B14F-4D97-AF65-F5344CB8AC3E}">
        <p14:creationId xmlns:p14="http://schemas.microsoft.com/office/powerpoint/2010/main" val="1191427750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eme 2">
  <a:themeElements>
    <a:clrScheme name="Rotary-NewBrand_Pallette">
      <a:dk1>
        <a:srgbClr val="958D85"/>
      </a:dk1>
      <a:lt1>
        <a:sysClr val="window" lastClr="FFFFFF"/>
      </a:lt1>
      <a:dk2>
        <a:srgbClr val="00246C"/>
      </a:dk2>
      <a:lt2>
        <a:srgbClr val="E6E5D8"/>
      </a:lt2>
      <a:accent1>
        <a:srgbClr val="01B4E7"/>
      </a:accent1>
      <a:accent2>
        <a:srgbClr val="FEBD11"/>
      </a:accent2>
      <a:accent3>
        <a:srgbClr val="009999"/>
      </a:accent3>
      <a:accent4>
        <a:srgbClr val="872175"/>
      </a:accent4>
      <a:accent5>
        <a:srgbClr val="D91B5C"/>
      </a:accent5>
      <a:accent6>
        <a:srgbClr val="FF76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365</TotalTime>
  <Words>4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Arial</vt:lpstr>
      <vt:lpstr>Arial Narrow</vt:lpstr>
      <vt:lpstr>Calibri</vt:lpstr>
      <vt:lpstr>Century Gothic</vt:lpstr>
      <vt:lpstr>Georgia</vt:lpstr>
      <vt:lpstr>Default Theme</vt:lpstr>
      <vt:lpstr>1_Office Theme</vt:lpstr>
      <vt:lpstr>Theme 2</vt:lpstr>
      <vt:lpstr>Office Theme</vt:lpstr>
      <vt:lpstr>Ingresa tu texto aquí Fecha: Hora: Lugar: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Text Here  Date: Time: Location:</dc:title>
  <dc:creator>macadmin</dc:creator>
  <cp:lastModifiedBy>Briscila Greene</cp:lastModifiedBy>
  <cp:revision>10</cp:revision>
  <cp:lastPrinted>2016-07-06T21:42:29Z</cp:lastPrinted>
  <dcterms:created xsi:type="dcterms:W3CDTF">2016-07-06T19:26:44Z</dcterms:created>
  <dcterms:modified xsi:type="dcterms:W3CDTF">2018-10-12T03:55:45Z</dcterms:modified>
</cp:coreProperties>
</file>