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3"/>
  </p:normalViewPr>
  <p:slideViewPr>
    <p:cSldViewPr snapToGrid="0" snapToObjects="1" showGuides="1">
      <p:cViewPr varScale="1">
        <p:scale>
          <a:sx n="81" d="100"/>
          <a:sy n="81" d="100"/>
        </p:scale>
        <p:origin x="2776" y="20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430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22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36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64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31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03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85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31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52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538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27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3546F-5490-BB4B-A00A-4C71326CFD4B}" type="datetimeFigureOut">
              <a:rPr lang="en-US" smtClean="0"/>
              <a:t>8/3/20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05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C850C75-56C0-7C43-B2F2-9B7C932F1C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975456-9813-0A42-91C3-7A66884A6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5501" y="9052085"/>
            <a:ext cx="1379131" cy="524458"/>
          </a:xfrm>
          <a:prstGeom prst="rect">
            <a:avLst/>
          </a:prstGeom>
        </p:spPr>
      </p:pic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D80F5052-7E0C-7E49-87F2-9B897138AE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5392"/>
          <a:stretch/>
        </p:blipFill>
        <p:spPr>
          <a:xfrm>
            <a:off x="0" y="-15766"/>
            <a:ext cx="7772400" cy="247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83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3</cp:revision>
  <dcterms:created xsi:type="dcterms:W3CDTF">2020-07-01T16:44:47Z</dcterms:created>
  <dcterms:modified xsi:type="dcterms:W3CDTF">2020-08-03T16:50:34Z</dcterms:modified>
</cp:coreProperties>
</file>