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 showGuides="1">
      <p:cViewPr varScale="1">
        <p:scale>
          <a:sx n="81" d="100"/>
          <a:sy n="81" d="100"/>
        </p:scale>
        <p:origin x="1576" y="2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4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7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8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3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7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9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2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8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1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1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6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6339D-D278-B04F-9473-EF1CCA682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930" y="2758965"/>
            <a:ext cx="6606540" cy="5833241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B4B722-8DE4-9640-944F-BF1519F50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608" y="9052085"/>
            <a:ext cx="1379131" cy="524458"/>
          </a:xfrm>
          <a:prstGeom prst="rect">
            <a:avLst/>
          </a:prstGeom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C50B07C2-167C-4C47-AFF1-ACCC169C56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825" t="-1097" r="-2029" b="75549"/>
          <a:stretch/>
        </p:blipFill>
        <p:spPr>
          <a:xfrm>
            <a:off x="-141889" y="-110358"/>
            <a:ext cx="8071944" cy="256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6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2</cp:revision>
  <dcterms:created xsi:type="dcterms:W3CDTF">2020-07-15T17:17:15Z</dcterms:created>
  <dcterms:modified xsi:type="dcterms:W3CDTF">2020-07-15T17:45:47Z</dcterms:modified>
</cp:coreProperties>
</file>