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 showGuides="1">
      <p:cViewPr>
        <p:scale>
          <a:sx n="89" d="100"/>
          <a:sy n="89" d="100"/>
        </p:scale>
        <p:origin x="1624" y="-24"/>
      </p:cViewPr>
      <p:guideLst>
        <p:guide orient="horz" pos="148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AAF4A1D2-2699-CD4D-B04E-7AAA115DD8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1" t="-37" r="-37" b="74216"/>
          <a:stretch/>
        </p:blipFill>
        <p:spPr>
          <a:xfrm>
            <a:off x="0" y="-6485"/>
            <a:ext cx="6863938" cy="250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14817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5</cp:revision>
  <dcterms:created xsi:type="dcterms:W3CDTF">2020-06-29T14:27:52Z</dcterms:created>
  <dcterms:modified xsi:type="dcterms:W3CDTF">2020-07-09T21:25:37Z</dcterms:modified>
</cp:coreProperties>
</file>