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488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63"/>
  </p:normalViewPr>
  <p:slideViewPr>
    <p:cSldViewPr snapToGrid="0" snapToObjects="1" showGuides="1">
      <p:cViewPr>
        <p:scale>
          <a:sx n="89" d="100"/>
          <a:sy n="89" d="100"/>
        </p:scale>
        <p:origin x="1624" y="88"/>
      </p:cViewPr>
      <p:guideLst>
        <p:guide orient="horz" pos="1488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9213C7-9423-4348-A8CF-9C73DC934B71}" type="datetimeFigureOut">
              <a:rPr lang="en-US" smtClean="0"/>
              <a:t>7/1/20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360613" y="1143000"/>
            <a:ext cx="21367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11A2E18-943D-1A4D-8C6C-5564298EE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95877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11A2E18-943D-1A4D-8C6C-5564298EE2B2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18314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89643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5538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9904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88210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24373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84671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6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62237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28890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03948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64807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95779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66F21B2-3934-D84B-B972-534757C2103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2693660"/>
            <a:ext cx="5143500" cy="4961782"/>
          </a:xfrm>
        </p:spPr>
        <p:txBody>
          <a:bodyPr/>
          <a:lstStyle/>
          <a:p>
            <a:endParaRPr lang="en-US" dirty="0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6FEEEDA7-EAAE-5F4C-B6D4-E0F274ABC56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061097" y="8957489"/>
            <a:ext cx="1379131" cy="524458"/>
          </a:xfrm>
          <a:prstGeom prst="rect">
            <a:avLst/>
          </a:prstGeom>
        </p:spPr>
      </p:pic>
      <p:pic>
        <p:nvPicPr>
          <p:cNvPr id="15" name="Picture 14" descr="A close up of a logo&#10;&#10;Description automatically generated">
            <a:extLst>
              <a:ext uri="{FF2B5EF4-FFF2-40B4-BE49-F238E27FC236}">
                <a16:creationId xmlns:a16="http://schemas.microsoft.com/office/drawing/2014/main" id="{608407DF-9B58-0944-98EC-736DEA2E3B9F}"/>
              </a:ext>
            </a:extLst>
          </p:cNvPr>
          <p:cNvPicPr>
            <a:picLocks noChangeAspect="1"/>
          </p:cNvPicPr>
          <p:nvPr/>
        </p:nvPicPr>
        <p:blipFill rotWithShape="1">
          <a:blip r:embed="rId4"/>
          <a:srcRect b="74353"/>
          <a:stretch/>
        </p:blipFill>
        <p:spPr>
          <a:xfrm>
            <a:off x="0" y="0"/>
            <a:ext cx="6858000" cy="24860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680711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14823</TotalTime>
  <Words>1</Words>
  <Application>Microsoft Macintosh PowerPoint</Application>
  <PresentationFormat>A4 Paper (210x297 mm)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Daniel Brown</dc:creator>
  <cp:lastModifiedBy>Daniel Brown</cp:lastModifiedBy>
  <cp:revision>6</cp:revision>
  <dcterms:created xsi:type="dcterms:W3CDTF">2020-06-29T14:27:52Z</dcterms:created>
  <dcterms:modified xsi:type="dcterms:W3CDTF">2020-07-09T21:31:00Z</dcterms:modified>
</cp:coreProperties>
</file>

<file path=docProps/thumbnail.jpeg>
</file>