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 showGuides="1">
      <p:cViewPr>
        <p:scale>
          <a:sx n="89" d="100"/>
          <a:sy n="89" d="100"/>
        </p:scale>
        <p:origin x="1624" y="88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08407DF-9B58-0944-98EC-736DEA2E3B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4353"/>
          <a:stretch/>
        </p:blipFill>
        <p:spPr>
          <a:xfrm>
            <a:off x="0" y="0"/>
            <a:ext cx="685800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14823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6</cp:revision>
  <dcterms:created xsi:type="dcterms:W3CDTF">2020-06-29T14:27:52Z</dcterms:created>
  <dcterms:modified xsi:type="dcterms:W3CDTF">2020-07-09T21:31:00Z</dcterms:modified>
</cp:coreProperties>
</file>