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8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63"/>
  </p:normalViewPr>
  <p:slideViewPr>
    <p:cSldViewPr snapToGrid="0" snapToObjects="1" showGuides="1">
      <p:cViewPr varScale="1">
        <p:scale>
          <a:sx n="81" d="100"/>
          <a:sy n="81" d="100"/>
        </p:scale>
        <p:origin x="2776" y="200"/>
      </p:cViewPr>
      <p:guideLst>
        <p:guide orient="horz" pos="148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049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374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387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33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575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096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321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588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717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48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711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7C1D9-1EE9-8546-A90C-8D2824AAF135}" type="datetimeFigureOut">
              <a:rPr lang="en-US" smtClean="0"/>
              <a:t>7/15/20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9ED60-6E7D-8E47-8C7D-A8AC0333A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868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6339D-D278-B04F-9473-EF1CCA6829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2930" y="2758965"/>
            <a:ext cx="6606540" cy="5833241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B4B722-8DE4-9640-944F-BF1519F502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3608" y="9052085"/>
            <a:ext cx="1379131" cy="524458"/>
          </a:xfrm>
          <a:prstGeom prst="rect">
            <a:avLst/>
          </a:prstGeom>
        </p:spPr>
      </p:pic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91882218-4BA8-F540-914C-23745C3FB41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2029" t="-1410" r="-2029" b="75392"/>
          <a:stretch/>
        </p:blipFill>
        <p:spPr>
          <a:xfrm>
            <a:off x="-157655" y="-141890"/>
            <a:ext cx="8087710" cy="2617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9676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Brown</dc:creator>
  <cp:lastModifiedBy>Daniel Brown</cp:lastModifiedBy>
  <cp:revision>6</cp:revision>
  <dcterms:created xsi:type="dcterms:W3CDTF">2020-07-15T17:17:15Z</dcterms:created>
  <dcterms:modified xsi:type="dcterms:W3CDTF">2020-07-15T19:09:01Z</dcterms:modified>
</cp:coreProperties>
</file>