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8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18"/>
    <p:restoredTop sz="96208"/>
  </p:normalViewPr>
  <p:slideViewPr>
    <p:cSldViewPr snapToGrid="0" snapToObjects="1" showGuides="1">
      <p:cViewPr>
        <p:scale>
          <a:sx n="95" d="100"/>
          <a:sy n="95" d="100"/>
        </p:scale>
        <p:origin x="960" y="144"/>
      </p:cViewPr>
      <p:guideLst>
        <p:guide orient="horz" pos="1488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9213C7-9423-4348-A8CF-9C73DC934B71}" type="datetimeFigureOut">
              <a:rPr lang="en-US" smtClean="0"/>
              <a:t>7/1/20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1A2E18-943D-1A4D-8C6C-5564298EE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587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1A2E18-943D-1A4D-8C6C-5564298EE2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83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96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5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2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437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6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22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88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39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80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B804-1F8A-1E48-AE07-E2857A42C477}" type="datetimeFigureOut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4F7E3-A644-6F45-9D5C-98E5F4B620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7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6F21B2-3934-D84B-B972-534757C21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2693660"/>
            <a:ext cx="5143500" cy="496178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EEDA7-EAAE-5F4C-B6D4-E0F274ABC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097" y="8957489"/>
            <a:ext cx="1379131" cy="524458"/>
          </a:xfrm>
          <a:prstGeom prst="rect">
            <a:avLst/>
          </a:prstGeom>
        </p:spPr>
      </p:pic>
      <p:pic>
        <p:nvPicPr>
          <p:cNvPr id="21" name="Picture 20" descr="A picture containing drawing&#10;&#10;Description automatically generated">
            <a:extLst>
              <a:ext uri="{FF2B5EF4-FFF2-40B4-BE49-F238E27FC236}">
                <a16:creationId xmlns:a16="http://schemas.microsoft.com/office/drawing/2014/main" id="{EF375EC4-072D-3B4A-82F8-31FC879B0D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373" t="-921" r="-1373" b="74425"/>
          <a:stretch/>
        </p:blipFill>
        <p:spPr>
          <a:xfrm>
            <a:off x="-94129" y="-94129"/>
            <a:ext cx="7046258" cy="256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07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15911</TotalTime>
  <Words>1</Words>
  <Application>Microsoft Macintosh PowerPoint</Application>
  <PresentationFormat>A4 Paper (210x297 mm)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Brown</dc:creator>
  <cp:lastModifiedBy>Daniel Brown</cp:lastModifiedBy>
  <cp:revision>9</cp:revision>
  <dcterms:created xsi:type="dcterms:W3CDTF">2020-06-29T14:27:52Z</dcterms:created>
  <dcterms:modified xsi:type="dcterms:W3CDTF">2020-07-10T15:39:52Z</dcterms:modified>
</cp:coreProperties>
</file>