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8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3"/>
  </p:normalViewPr>
  <p:slideViewPr>
    <p:cSldViewPr snapToGrid="0" snapToObjects="1" showGuides="1">
      <p:cViewPr>
        <p:scale>
          <a:sx n="89" d="100"/>
          <a:sy n="89" d="100"/>
        </p:scale>
        <p:origin x="1624" y="88"/>
      </p:cViewPr>
      <p:guideLst>
        <p:guide orient="horz" pos="1488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213C7-9423-4348-A8CF-9C73DC934B71}" type="datetimeFigureOut">
              <a:rPr lang="en-US" smtClean="0"/>
              <a:t>7/1/20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A2E18-943D-1A4D-8C6C-5564298EE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87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1A2E18-943D-1A4D-8C6C-5564298EE2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31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964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5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2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37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6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2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8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9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8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7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66F21B2-3934-D84B-B972-534757C21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2693660"/>
            <a:ext cx="5143500" cy="496178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EEEDA7-EAAE-5F4C-B6D4-E0F274ABC5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1097" y="8957489"/>
            <a:ext cx="1379131" cy="524458"/>
          </a:xfrm>
          <a:prstGeom prst="rect">
            <a:avLst/>
          </a:prstGeom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608407DF-9B58-0944-98EC-736DEA2E3B9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4353"/>
          <a:stretch/>
        </p:blipFill>
        <p:spPr>
          <a:xfrm>
            <a:off x="0" y="0"/>
            <a:ext cx="6858000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071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14823</TotalTime>
  <Words>1</Words>
  <Application>Microsoft Macintosh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Brown</dc:creator>
  <cp:lastModifiedBy>Daniel Brown</cp:lastModifiedBy>
  <cp:revision>6</cp:revision>
  <dcterms:created xsi:type="dcterms:W3CDTF">2020-06-29T14:27:52Z</dcterms:created>
  <dcterms:modified xsi:type="dcterms:W3CDTF">2020-07-09T21:31:00Z</dcterms:modified>
</cp:coreProperties>
</file>