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8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63"/>
  </p:normalViewPr>
  <p:slideViewPr>
    <p:cSldViewPr snapToGrid="0" snapToObjects="1" showGuides="1">
      <p:cViewPr varScale="1">
        <p:scale>
          <a:sx n="81" d="100"/>
          <a:sy n="81" d="100"/>
        </p:scale>
        <p:origin x="1576" y="200"/>
      </p:cViewPr>
      <p:guideLst>
        <p:guide orient="horz" pos="148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C1D9-1EE9-8546-A90C-8D2824AAF135}" type="datetimeFigureOut">
              <a:rPr lang="en-US" smtClean="0"/>
              <a:t>7/15/20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ED60-6E7D-8E47-8C7D-A8AC0333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49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C1D9-1EE9-8546-A90C-8D2824AAF135}" type="datetimeFigureOut">
              <a:rPr lang="en-US" smtClean="0"/>
              <a:t>7/15/20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ED60-6E7D-8E47-8C7D-A8AC0333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74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C1D9-1EE9-8546-A90C-8D2824AAF135}" type="datetimeFigureOut">
              <a:rPr lang="en-US" smtClean="0"/>
              <a:t>7/15/20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ED60-6E7D-8E47-8C7D-A8AC0333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87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C1D9-1EE9-8546-A90C-8D2824AAF135}" type="datetimeFigureOut">
              <a:rPr lang="en-US" smtClean="0"/>
              <a:t>7/15/20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ED60-6E7D-8E47-8C7D-A8AC0333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33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C1D9-1EE9-8546-A90C-8D2824AAF135}" type="datetimeFigureOut">
              <a:rPr lang="en-US" smtClean="0"/>
              <a:t>7/15/20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ED60-6E7D-8E47-8C7D-A8AC0333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75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C1D9-1EE9-8546-A90C-8D2824AAF135}" type="datetimeFigureOut">
              <a:rPr lang="en-US" smtClean="0"/>
              <a:t>7/15/20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ED60-6E7D-8E47-8C7D-A8AC0333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9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C1D9-1EE9-8546-A90C-8D2824AAF135}" type="datetimeFigureOut">
              <a:rPr lang="en-US" smtClean="0"/>
              <a:t>7/15/20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ED60-6E7D-8E47-8C7D-A8AC0333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21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C1D9-1EE9-8546-A90C-8D2824AAF135}" type="datetimeFigureOut">
              <a:rPr lang="en-US" smtClean="0"/>
              <a:t>7/15/20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ED60-6E7D-8E47-8C7D-A8AC0333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588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C1D9-1EE9-8546-A90C-8D2824AAF135}" type="datetimeFigureOut">
              <a:rPr lang="en-US" smtClean="0"/>
              <a:t>7/15/20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ED60-6E7D-8E47-8C7D-A8AC0333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717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C1D9-1EE9-8546-A90C-8D2824AAF135}" type="datetimeFigureOut">
              <a:rPr lang="en-US" smtClean="0"/>
              <a:t>7/15/20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ED60-6E7D-8E47-8C7D-A8AC0333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4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C1D9-1EE9-8546-A90C-8D2824AAF135}" type="datetimeFigureOut">
              <a:rPr lang="en-US" smtClean="0"/>
              <a:t>7/15/20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ED60-6E7D-8E47-8C7D-A8AC0333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11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7C1D9-1EE9-8546-A90C-8D2824AAF135}" type="datetimeFigureOut">
              <a:rPr lang="en-US" smtClean="0"/>
              <a:t>7/15/20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9ED60-6E7D-8E47-8C7D-A8AC0333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6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339D-D278-B04F-9473-EF1CCA682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930" y="2758965"/>
            <a:ext cx="6606540" cy="5833241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B4B722-8DE4-9640-944F-BF1519F502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3608" y="9052085"/>
            <a:ext cx="1379131" cy="524458"/>
          </a:xfrm>
          <a:prstGeom prst="rect">
            <a:avLst/>
          </a:prstGeom>
        </p:spPr>
      </p:pic>
      <p:pic>
        <p:nvPicPr>
          <p:cNvPr id="12" name="Picture 11" descr="A screenshot of a cell phone&#10;&#10;Description automatically generated">
            <a:extLst>
              <a:ext uri="{FF2B5EF4-FFF2-40B4-BE49-F238E27FC236}">
                <a16:creationId xmlns:a16="http://schemas.microsoft.com/office/drawing/2014/main" id="{AEE8F91F-8079-154E-B3D7-C9C9421795A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623" t="-1254" r="-1826" b="74922"/>
          <a:stretch/>
        </p:blipFill>
        <p:spPr>
          <a:xfrm>
            <a:off x="-126124" y="-141890"/>
            <a:ext cx="8040414" cy="264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967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Brown</dc:creator>
  <cp:lastModifiedBy>Daniel Brown</cp:lastModifiedBy>
  <cp:revision>5</cp:revision>
  <dcterms:created xsi:type="dcterms:W3CDTF">2020-07-15T17:17:15Z</dcterms:created>
  <dcterms:modified xsi:type="dcterms:W3CDTF">2020-07-15T17:52:42Z</dcterms:modified>
</cp:coreProperties>
</file>