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 showGuides="1">
      <p:cViewPr varScale="1">
        <p:scale>
          <a:sx n="81" d="100"/>
          <a:sy n="81" d="100"/>
        </p:scale>
        <p:origin x="2776" y="200"/>
      </p:cViewPr>
      <p:guideLst>
        <p:guide orient="horz" pos="148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4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7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8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3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7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9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8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1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6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339D-D278-B04F-9473-EF1CCA682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" y="2758965"/>
            <a:ext cx="6606540" cy="5833241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B4B722-8DE4-9640-944F-BF1519F50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608" y="9052085"/>
            <a:ext cx="1379131" cy="524458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FE6CA3-DADF-B147-BEF8-33AD55C976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232" t="-1411" r="-1826" b="74765"/>
          <a:stretch/>
        </p:blipFill>
        <p:spPr>
          <a:xfrm>
            <a:off x="-173421" y="-141890"/>
            <a:ext cx="8087711" cy="268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6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Brown</dc:creator>
  <cp:lastModifiedBy>Daniel Brown</cp:lastModifiedBy>
  <cp:revision>7</cp:revision>
  <dcterms:created xsi:type="dcterms:W3CDTF">2020-07-15T17:17:15Z</dcterms:created>
  <dcterms:modified xsi:type="dcterms:W3CDTF">2020-07-15T19:09:54Z</dcterms:modified>
</cp:coreProperties>
</file>